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297" r:id="rId3"/>
    <p:sldId id="298" r:id="rId4"/>
    <p:sldId id="299" r:id="rId5"/>
    <p:sldId id="300" r:id="rId6"/>
    <p:sldId id="301" r:id="rId7"/>
    <p:sldId id="302" r:id="rId8"/>
    <p:sldId id="303" r:id="rId9"/>
    <p:sldId id="304" r:id="rId10"/>
    <p:sldId id="305" r:id="rId11"/>
    <p:sldId id="270" r:id="rId12"/>
    <p:sldId id="294" r:id="rId13"/>
    <p:sldId id="334" r:id="rId14"/>
    <p:sldId id="315" r:id="rId15"/>
    <p:sldId id="328" r:id="rId16"/>
    <p:sldId id="316" r:id="rId17"/>
    <p:sldId id="319" r:id="rId18"/>
    <p:sldId id="323" r:id="rId19"/>
    <p:sldId id="321" r:id="rId20"/>
    <p:sldId id="322" r:id="rId21"/>
    <p:sldId id="335" r:id="rId22"/>
    <p:sldId id="295" r:id="rId23"/>
    <p:sldId id="306" r:id="rId24"/>
    <p:sldId id="330" r:id="rId25"/>
    <p:sldId id="331" r:id="rId26"/>
    <p:sldId id="333" r:id="rId27"/>
    <p:sldId id="332" r:id="rId28"/>
    <p:sldId id="308" r:id="rId29"/>
    <p:sldId id="313" r:id="rId30"/>
    <p:sldId id="309" r:id="rId31"/>
    <p:sldId id="310" r:id="rId32"/>
    <p:sldId id="311" r:id="rId33"/>
    <p:sldId id="312" r:id="rId34"/>
    <p:sldId id="296" r:id="rId35"/>
    <p:sldId id="336" r:id="rId36"/>
    <p:sldId id="356" r:id="rId37"/>
    <p:sldId id="337" r:id="rId38"/>
    <p:sldId id="338" r:id="rId39"/>
    <p:sldId id="339" r:id="rId40"/>
    <p:sldId id="343" r:id="rId41"/>
    <p:sldId id="341" r:id="rId42"/>
    <p:sldId id="342" r:id="rId43"/>
    <p:sldId id="345" r:id="rId44"/>
    <p:sldId id="346" r:id="rId45"/>
    <p:sldId id="347" r:id="rId46"/>
    <p:sldId id="348" r:id="rId47"/>
    <p:sldId id="349" r:id="rId48"/>
    <p:sldId id="350" r:id="rId49"/>
    <p:sldId id="351" r:id="rId50"/>
    <p:sldId id="352" r:id="rId51"/>
    <p:sldId id="353" r:id="rId52"/>
    <p:sldId id="354" r:id="rId53"/>
    <p:sldId id="355" r:id="rId54"/>
    <p:sldId id="320" r:id="rId55"/>
    <p:sldId id="324" r:id="rId56"/>
    <p:sldId id="325" r:id="rId57"/>
    <p:sldId id="326" r:id="rId58"/>
    <p:sldId id="327" r:id="rId5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C1C"/>
    <a:srgbClr val="FF5050"/>
    <a:srgbClr val="2F05CB"/>
    <a:srgbClr val="1C50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8" autoAdjust="0"/>
    <p:restoredTop sz="82229" autoAdjust="0"/>
  </p:normalViewPr>
  <p:slideViewPr>
    <p:cSldViewPr snapToGrid="0">
      <p:cViewPr varScale="1">
        <p:scale>
          <a:sx n="78" d="100"/>
          <a:sy n="78" d="100"/>
        </p:scale>
        <p:origin x="59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CBD7D-5A13-4072-9701-769B5A97F50C}" type="datetimeFigureOut">
              <a:rPr lang="zh-CN" altLang="en-US" smtClean="0"/>
              <a:t>2018/5/7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45C4A-FEF6-4C9B-9B15-9E56BA7C46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6956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5C4A-FEF6-4C9B-9B15-9E56BA7C467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334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5C4A-FEF6-4C9B-9B15-9E56BA7C467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264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5C4A-FEF6-4C9B-9B15-9E56BA7C467D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033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5C4A-FEF6-4C9B-9B15-9E56BA7C467D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500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5C4A-FEF6-4C9B-9B15-9E56BA7C467D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968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5C4A-FEF6-4C9B-9B15-9E56BA7C467D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6896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5C4A-FEF6-4C9B-9B15-9E56BA7C467D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587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5C4A-FEF6-4C9B-9B15-9E56BA7C467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3237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一旦进入二级菜单，就屏蔽一级菜单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5C4A-FEF6-4C9B-9B15-9E56BA7C467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369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5C4A-FEF6-4C9B-9B15-9E56BA7C467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236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5C4A-FEF6-4C9B-9B15-9E56BA7C467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373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5C4A-FEF6-4C9B-9B15-9E56BA7C467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004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5C4A-FEF6-4C9B-9B15-9E56BA7C467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1651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5C4A-FEF6-4C9B-9B15-9E56BA7C467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766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5C4A-FEF6-4C9B-9B15-9E56BA7C467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381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0BF49B-D13E-4093-870A-D06E7D8D8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8D3389A-25CA-4068-AE93-735CDA4AD7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583BA4-FEC8-4CF5-A442-10426B6A8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A526C-615D-4077-90E8-ED4E8AC2ACA3}" type="datetimeFigureOut">
              <a:rPr lang="zh-CN" altLang="en-US" smtClean="0"/>
              <a:t>2018/5/7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E009D2-5A2C-480D-9420-2D2378656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5CDF66-54D5-4942-AC36-CB455EDD0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E3A13-F348-4BFB-88AF-A52B474DA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265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6B63E8-0676-4EAF-86CA-75E16561A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78925C1-879B-4FC9-945C-B62A98A4D0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8821E3-EEAE-4F1D-9307-5A64BA19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A526C-615D-4077-90E8-ED4E8AC2ACA3}" type="datetimeFigureOut">
              <a:rPr lang="zh-CN" altLang="en-US" smtClean="0"/>
              <a:t>2018/5/7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C4FE00-8274-4040-AD7C-04D66E99C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5274B-7F53-4CB0-BAF0-5CD0D3FF5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E3A13-F348-4BFB-88AF-A52B474DA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552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4AAE5A1-EDC1-4C27-A225-108C8A33C7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497F550-7C7A-4AAC-A615-EE60FB673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0A2B5E-1AF9-41D3-AE05-6D61C0872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A526C-615D-4077-90E8-ED4E8AC2ACA3}" type="datetimeFigureOut">
              <a:rPr lang="zh-CN" altLang="en-US" smtClean="0"/>
              <a:t>2018/5/7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0BB875-D108-4376-9CAE-9296C7E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62428C-4D3B-4E1E-9648-6F1A448F5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E3A13-F348-4BFB-88AF-A52B474DA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6537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FEC8D4-555C-4D22-BD58-EDD8B0786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3B1741-FABD-41B2-B153-59E21FE95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2D1645-9F37-4421-8345-51296B40C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A526C-615D-4077-90E8-ED4E8AC2ACA3}" type="datetimeFigureOut">
              <a:rPr lang="zh-CN" altLang="en-US" smtClean="0"/>
              <a:t>2018/5/7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3C53DC-5A84-4D19-BD29-99FF8F2AF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3A1795-3D45-4964-9852-A31247192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E3A13-F348-4BFB-88AF-A52B474DA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579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CA98A3-643E-422F-94AF-7BFC31B61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739CC3-65C5-410E-AB54-BCBA5FD43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D3D387-222A-478C-91C7-B137AC16C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A526C-615D-4077-90E8-ED4E8AC2ACA3}" type="datetimeFigureOut">
              <a:rPr lang="zh-CN" altLang="en-US" smtClean="0"/>
              <a:t>2018/5/7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2AFCAD-0AB1-4AC1-89CD-E12A75625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CCFE15-0338-4D00-965D-76059A61F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E3A13-F348-4BFB-88AF-A52B474DA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42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0F8025-A955-434E-AFD9-59D235A0D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F8F8FD-90D2-4AB4-84C5-CB40DBF635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8F6F549-46A9-41BF-BEBF-C1EE219B39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4E536B-35ED-448B-9FF6-65BFC19FC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A526C-615D-4077-90E8-ED4E8AC2ACA3}" type="datetimeFigureOut">
              <a:rPr lang="zh-CN" altLang="en-US" smtClean="0"/>
              <a:t>2018/5/7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2306CF-ECF6-4F58-BE57-552FA74B3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E29BE0-8910-46CB-B461-A46A787C1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E3A13-F348-4BFB-88AF-A52B474DA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462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573F46-DE66-4988-8F77-174AFF488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FCC8F3-BF79-48ED-BECB-4B3C41DF4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C139B99-7C4F-42D2-9434-F4681859A5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733A2BE-6678-4C13-959E-3266573943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2C0D9EB-BEC2-4505-84BD-8CACE11F10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F495081-E255-41BE-BBA6-6B08ABC13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A526C-615D-4077-90E8-ED4E8AC2ACA3}" type="datetimeFigureOut">
              <a:rPr lang="zh-CN" altLang="en-US" smtClean="0"/>
              <a:t>2018/5/7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6857CF6-7FE1-41E3-8954-EBB84258B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6BBE1DE-0467-4E91-9175-01E89E113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E3A13-F348-4BFB-88AF-A52B474DA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804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8893A4-2728-46D1-AE95-8DE4F7B3A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4F36E52-5085-4407-9B2F-5826AF3BE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A526C-615D-4077-90E8-ED4E8AC2ACA3}" type="datetimeFigureOut">
              <a:rPr lang="zh-CN" altLang="en-US" smtClean="0"/>
              <a:t>2018/5/7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DAE8F12-AAE3-4374-AD89-AA497D37C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5BFDDED-E5CC-4A2F-9741-720F78CF0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E3A13-F348-4BFB-88AF-A52B474DA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396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F40208C-C069-40E1-8560-748139104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A526C-615D-4077-90E8-ED4E8AC2ACA3}" type="datetimeFigureOut">
              <a:rPr lang="zh-CN" altLang="en-US" smtClean="0"/>
              <a:t>2018/5/7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2CD75D9-31A7-427A-940B-676F774B6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009DAB-907F-4CBC-A857-3614347D3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E3A13-F348-4BFB-88AF-A52B474DA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79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EE5871-122D-4CAB-A560-99BF883E1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59FB80-9C83-4A7B-9CD2-660E28DEE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96B823-FC00-49F7-A6B8-6F17EB1F6F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4B726-AAEC-47B0-A107-B945B2CC3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A526C-615D-4077-90E8-ED4E8AC2ACA3}" type="datetimeFigureOut">
              <a:rPr lang="zh-CN" altLang="en-US" smtClean="0"/>
              <a:t>2018/5/7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D4C892-6EB2-460E-9065-2C0D8F40B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B74A42-2675-4F33-9BD1-A4A145B7A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E3A13-F348-4BFB-88AF-A52B474DA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460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D8BF15-2FAC-4F15-920C-C6D24844C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2F18079-0D98-4B8B-AAD5-5B59246138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DC01DA8-46D8-45CB-91C3-6B5B659FC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B7826FF-08DA-4EC4-9227-93801FEA1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A526C-615D-4077-90E8-ED4E8AC2ACA3}" type="datetimeFigureOut">
              <a:rPr lang="zh-CN" altLang="en-US" smtClean="0"/>
              <a:t>2018/5/7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B7ED7E2-D634-422A-8BBD-B43EA9AF5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F545C8-B538-417B-A9A9-226996396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E3A13-F348-4BFB-88AF-A52B474DA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9658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4FBACD7-DCCD-4143-8B93-DF1DC38C1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9F75A55-D192-4FDB-BE2B-013CE71B5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F116DB-4258-4868-BFC9-FCF52E977D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A526C-615D-4077-90E8-ED4E8AC2ACA3}" type="datetimeFigureOut">
              <a:rPr lang="zh-CN" altLang="en-US" smtClean="0"/>
              <a:t>2018/5/7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A44E51-7B4C-4D8D-81FB-F3D3D4A372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3CD29D-D315-486E-8662-357D3AEFF6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DE3A13-F348-4BFB-88AF-A52B474DA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201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6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6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8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7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8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9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30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31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B587811-4F94-4973-B947-70750BE0C22A}"/>
              </a:ext>
            </a:extLst>
          </p:cNvPr>
          <p:cNvSpPr/>
          <p:nvPr/>
        </p:nvSpPr>
        <p:spPr>
          <a:xfrm>
            <a:off x="1891662" y="1336010"/>
            <a:ext cx="9062258" cy="5415598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34F244-7CA1-4F65-B50A-09626A77B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64160"/>
            <a:ext cx="9454275" cy="1171850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1.  </a:t>
            </a:r>
            <a:r>
              <a:rPr lang="zh-CN" altLang="en-US" sz="3600" dirty="0"/>
              <a:t>家长首次开机的一键设置（</a:t>
            </a:r>
            <a:r>
              <a:rPr lang="en-US" altLang="zh-CN" sz="3600" dirty="0"/>
              <a:t>1</a:t>
            </a:r>
            <a:r>
              <a:rPr lang="zh-CN" altLang="en-US" sz="3600" dirty="0"/>
              <a:t>）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1AF1CBC-EDC6-4AA9-A479-27D21A014C93}"/>
              </a:ext>
            </a:extLst>
          </p:cNvPr>
          <p:cNvSpPr/>
          <p:nvPr/>
        </p:nvSpPr>
        <p:spPr>
          <a:xfrm>
            <a:off x="3085912" y="2251587"/>
            <a:ext cx="6537686" cy="28640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Welcome YOOM </a:t>
            </a:r>
          </a:p>
          <a:p>
            <a:pPr algn="ctr"/>
            <a:endParaRPr lang="en-US" altLang="zh-CN" sz="24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连接无线遥控器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sz="2400" b="1" dirty="0">
                <a:solidFill>
                  <a:schemeClr val="bg1"/>
                </a:solidFill>
              </a:rPr>
              <a:t>没有遥控器请点击 </a:t>
            </a:r>
            <a:r>
              <a:rPr lang="en-US" altLang="zh-CN" sz="2400" b="1" dirty="0">
                <a:solidFill>
                  <a:schemeClr val="bg1"/>
                </a:solidFill>
              </a:rPr>
              <a:t>&lt;</a:t>
            </a:r>
            <a:r>
              <a:rPr lang="zh-CN" altLang="en-US" sz="2400" b="1" dirty="0">
                <a:solidFill>
                  <a:schemeClr val="bg1"/>
                </a:solidFill>
              </a:rPr>
              <a:t>跳过</a:t>
            </a:r>
            <a:r>
              <a:rPr lang="en-US" altLang="zh-CN" sz="2400" b="1" dirty="0">
                <a:solidFill>
                  <a:schemeClr val="bg1"/>
                </a:solidFill>
              </a:rPr>
              <a:t>&gt;</a:t>
            </a:r>
            <a:r>
              <a:rPr lang="zh-CN" altLang="en-US" sz="2400" b="1" dirty="0">
                <a:solidFill>
                  <a:schemeClr val="bg1"/>
                </a:solidFill>
              </a:rPr>
              <a:t>   </a:t>
            </a:r>
          </a:p>
          <a:p>
            <a:endParaRPr lang="zh-CN" altLang="en-US" sz="1600" dirty="0">
              <a:solidFill>
                <a:srgbClr val="002060"/>
              </a:solidFill>
            </a:endParaRPr>
          </a:p>
          <a:p>
            <a:pPr algn="ctr"/>
            <a:r>
              <a:rPr lang="zh-CN" altLang="en-US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207A013-5BA7-4DDB-921A-6872ED72207E}"/>
              </a:ext>
            </a:extLst>
          </p:cNvPr>
          <p:cNvSpPr/>
          <p:nvPr/>
        </p:nvSpPr>
        <p:spPr>
          <a:xfrm>
            <a:off x="5819984" y="5761703"/>
            <a:ext cx="1052764" cy="269478"/>
          </a:xfrm>
          <a:prstGeom prst="roundRect">
            <a:avLst/>
          </a:prstGeom>
          <a:solidFill>
            <a:schemeClr val="tx1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跳过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87A01E7C-9A3F-4CF8-845B-39FDD6F34303}"/>
              </a:ext>
            </a:extLst>
          </p:cNvPr>
          <p:cNvSpPr/>
          <p:nvPr/>
        </p:nvSpPr>
        <p:spPr>
          <a:xfrm>
            <a:off x="7334188" y="5756786"/>
            <a:ext cx="1052764" cy="269478"/>
          </a:xfrm>
          <a:prstGeom prst="roundRect">
            <a:avLst/>
          </a:prstGeom>
          <a:solidFill>
            <a:schemeClr val="tx1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下一步</a:t>
            </a:r>
          </a:p>
        </p:txBody>
      </p:sp>
    </p:spTree>
    <p:extLst>
      <p:ext uri="{BB962C8B-B14F-4D97-AF65-F5344CB8AC3E}">
        <p14:creationId xmlns:p14="http://schemas.microsoft.com/office/powerpoint/2010/main" val="47008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B587811-4F94-4973-B947-70750BE0C22A}"/>
              </a:ext>
            </a:extLst>
          </p:cNvPr>
          <p:cNvSpPr/>
          <p:nvPr/>
        </p:nvSpPr>
        <p:spPr>
          <a:xfrm>
            <a:off x="1891662" y="1336010"/>
            <a:ext cx="9062258" cy="54155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34F244-7CA1-4F65-B50A-09626A77B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64160"/>
            <a:ext cx="9454275" cy="1171850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1.  </a:t>
            </a:r>
            <a:r>
              <a:rPr lang="zh-CN" altLang="en-US" sz="3600" dirty="0"/>
              <a:t>家长首次开机的一键设置（</a:t>
            </a:r>
            <a:r>
              <a:rPr lang="en-US" altLang="zh-CN" sz="3600" dirty="0"/>
              <a:t>1</a:t>
            </a:r>
            <a:r>
              <a:rPr lang="zh-CN" altLang="en-US" sz="3600" dirty="0"/>
              <a:t>）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87A01E7C-9A3F-4CF8-845B-39FDD6F34303}"/>
              </a:ext>
            </a:extLst>
          </p:cNvPr>
          <p:cNvSpPr/>
          <p:nvPr/>
        </p:nvSpPr>
        <p:spPr>
          <a:xfrm>
            <a:off x="7334188" y="5756786"/>
            <a:ext cx="1052764" cy="269478"/>
          </a:xfrm>
          <a:prstGeom prst="roundRect">
            <a:avLst/>
          </a:prstGeom>
          <a:solidFill>
            <a:schemeClr val="tx1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下一步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D97AB77-28B1-4F32-87A8-E9A1F83BA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844" y="2293553"/>
            <a:ext cx="2476500" cy="27051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951E260-F018-48FF-AF42-AB8BD86CFF9A}"/>
              </a:ext>
            </a:extLst>
          </p:cNvPr>
          <p:cNvSpPr/>
          <p:nvPr/>
        </p:nvSpPr>
        <p:spPr>
          <a:xfrm>
            <a:off x="2736907" y="5273706"/>
            <a:ext cx="3123565" cy="483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A</a:t>
            </a:r>
            <a:r>
              <a:rPr lang="zh-CN" altLang="en-US" sz="2000" dirty="0">
                <a:solidFill>
                  <a:schemeClr val="tx1"/>
                </a:solidFill>
              </a:rPr>
              <a:t>安装</a:t>
            </a:r>
            <a:r>
              <a:rPr lang="en-US" altLang="zh-CN" sz="2000" dirty="0">
                <a:solidFill>
                  <a:schemeClr val="tx1"/>
                </a:solidFill>
              </a:rPr>
              <a:t>YOOM</a:t>
            </a:r>
            <a:r>
              <a:rPr lang="zh-CN" altLang="en-US" sz="2000" dirty="0">
                <a:solidFill>
                  <a:schemeClr val="tx1"/>
                </a:solidFill>
              </a:rPr>
              <a:t>手机投屏助手 </a:t>
            </a:r>
            <a:endParaRPr lang="zh-CN" altLang="en-US" sz="20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B863944-E344-4EEE-B61D-698692BB64FF}"/>
              </a:ext>
            </a:extLst>
          </p:cNvPr>
          <p:cNvSpPr/>
          <p:nvPr/>
        </p:nvSpPr>
        <p:spPr>
          <a:xfrm>
            <a:off x="6383498" y="3169701"/>
            <a:ext cx="3733896" cy="16932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手机无线连接投影仪，一键同屏</a:t>
            </a:r>
            <a:endParaRPr lang="en-US" altLang="zh-CN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手机操控投影仪</a:t>
            </a:r>
            <a:endParaRPr lang="en-US" altLang="zh-CN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48951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4F244-7CA1-4F65-B50A-09626A77B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2910" y="-214736"/>
            <a:ext cx="9454275" cy="70424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系统的预装页面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9BF7C9-03AD-490B-AE34-F3D88A39B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150" y="3748929"/>
            <a:ext cx="507149" cy="42627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A430954-05C1-4360-A745-2AACB9D33F9C}"/>
              </a:ext>
            </a:extLst>
          </p:cNvPr>
          <p:cNvSpPr/>
          <p:nvPr/>
        </p:nvSpPr>
        <p:spPr>
          <a:xfrm>
            <a:off x="0" y="612865"/>
            <a:ext cx="12175574" cy="6272127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C5C2FCA-0BE0-4E5A-9FC2-4E5ED9AA11B2}"/>
              </a:ext>
            </a:extLst>
          </p:cNvPr>
          <p:cNvSpPr/>
          <p:nvPr/>
        </p:nvSpPr>
        <p:spPr>
          <a:xfrm>
            <a:off x="5953837" y="643470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u="sng" dirty="0"/>
              <a:t>我的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1080CC-423A-4512-8B2F-A73823908E85}"/>
              </a:ext>
            </a:extLst>
          </p:cNvPr>
          <p:cNvSpPr/>
          <p:nvPr/>
        </p:nvSpPr>
        <p:spPr>
          <a:xfrm>
            <a:off x="6892701" y="643470"/>
            <a:ext cx="102059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学习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B161092-8136-42A0-8A00-3385009873B4}"/>
              </a:ext>
            </a:extLst>
          </p:cNvPr>
          <p:cNvSpPr/>
          <p:nvPr/>
        </p:nvSpPr>
        <p:spPr>
          <a:xfrm>
            <a:off x="7913299" y="643470"/>
            <a:ext cx="101056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娱乐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52D1095F-2D01-4B46-AC51-793F6776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478" y="2318432"/>
            <a:ext cx="2117364" cy="1543521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EF27FE2F-F8C3-468E-82C9-8C6FA7BBB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2464" y="2318432"/>
            <a:ext cx="2124836" cy="154352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4FE42F1-7003-4CF5-9A55-8523BB6EB7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1435" y="2298317"/>
            <a:ext cx="1993966" cy="1553578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D18474F2-D426-48E3-ABD2-4D6645E161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9536" y="2328490"/>
            <a:ext cx="1883885" cy="1533463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180E6E9C-D69C-442D-B959-B94A9C0187D7}"/>
              </a:ext>
            </a:extLst>
          </p:cNvPr>
          <p:cNvSpPr/>
          <p:nvPr/>
        </p:nvSpPr>
        <p:spPr>
          <a:xfrm>
            <a:off x="8930984" y="652079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市场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41BF689-8E61-4CA1-AC3D-C7881D94DDA9}"/>
              </a:ext>
            </a:extLst>
          </p:cNvPr>
          <p:cNvSpPr/>
          <p:nvPr/>
        </p:nvSpPr>
        <p:spPr>
          <a:xfrm>
            <a:off x="9880334" y="652079"/>
            <a:ext cx="1010112" cy="62688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CA0ABD6-1FED-4A2D-81B0-E8D0C4D2860F}"/>
              </a:ext>
            </a:extLst>
          </p:cNvPr>
          <p:cNvSpPr/>
          <p:nvPr/>
        </p:nvSpPr>
        <p:spPr>
          <a:xfrm>
            <a:off x="10898018" y="652079"/>
            <a:ext cx="1237061" cy="626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19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24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A621884-4D31-480D-BD0D-C26106FBD459}"/>
              </a:ext>
            </a:extLst>
          </p:cNvPr>
          <p:cNvSpPr/>
          <p:nvPr/>
        </p:nvSpPr>
        <p:spPr>
          <a:xfrm>
            <a:off x="9859778" y="643469"/>
            <a:ext cx="1010112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B77FB4B-4C72-44F8-B069-364AAC615C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72" y="4572872"/>
            <a:ext cx="2073170" cy="155187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565B482-F1C3-4113-A525-CDD4CE1650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478" y="4565509"/>
            <a:ext cx="2115822" cy="1559233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62FE615E-F3EC-4331-A990-1E64A568E4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03034" y="4583610"/>
            <a:ext cx="1870387" cy="152303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46CB319-6919-405B-BB5E-CB47AD74F5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61436" y="4565509"/>
            <a:ext cx="1993966" cy="1523031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A4B40216-2A2F-41B1-ADE0-7E7536B3475D}"/>
              </a:ext>
            </a:extLst>
          </p:cNvPr>
          <p:cNvSpPr/>
          <p:nvPr/>
        </p:nvSpPr>
        <p:spPr>
          <a:xfrm>
            <a:off x="129824" y="607243"/>
            <a:ext cx="1669480" cy="612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YOOM</a:t>
            </a:r>
          </a:p>
        </p:txBody>
      </p:sp>
    </p:spTree>
    <p:extLst>
      <p:ext uri="{BB962C8B-B14F-4D97-AF65-F5344CB8AC3E}">
        <p14:creationId xmlns:p14="http://schemas.microsoft.com/office/powerpoint/2010/main" val="3381799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4F244-7CA1-4F65-B50A-09626A77B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2910" y="-201484"/>
            <a:ext cx="9454275" cy="70424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学习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9BF7C9-03AD-490B-AE34-F3D88A39B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150" y="3748929"/>
            <a:ext cx="507149" cy="42627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A430954-05C1-4360-A745-2AACB9D33F9C}"/>
              </a:ext>
            </a:extLst>
          </p:cNvPr>
          <p:cNvSpPr/>
          <p:nvPr/>
        </p:nvSpPr>
        <p:spPr>
          <a:xfrm>
            <a:off x="0" y="612865"/>
            <a:ext cx="12175574" cy="6272127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C5C2FCA-0BE0-4E5A-9FC2-4E5ED9AA11B2}"/>
              </a:ext>
            </a:extLst>
          </p:cNvPr>
          <p:cNvSpPr/>
          <p:nvPr/>
        </p:nvSpPr>
        <p:spPr>
          <a:xfrm>
            <a:off x="6032678" y="643468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我的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1080CC-423A-4512-8B2F-A73823908E85}"/>
              </a:ext>
            </a:extLst>
          </p:cNvPr>
          <p:cNvSpPr/>
          <p:nvPr/>
        </p:nvSpPr>
        <p:spPr>
          <a:xfrm>
            <a:off x="6892701" y="643470"/>
            <a:ext cx="102059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u="sng" dirty="0">
                <a:solidFill>
                  <a:schemeClr val="bg1"/>
                </a:solidFill>
              </a:rPr>
              <a:t>学习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B161092-8136-42A0-8A00-3385009873B4}"/>
              </a:ext>
            </a:extLst>
          </p:cNvPr>
          <p:cNvSpPr/>
          <p:nvPr/>
        </p:nvSpPr>
        <p:spPr>
          <a:xfrm>
            <a:off x="7913299" y="643470"/>
            <a:ext cx="101056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娱乐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52D1095F-2D01-4B46-AC51-793F67766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478" y="2318432"/>
            <a:ext cx="2117364" cy="1543521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EF27FE2F-F8C3-468E-82C9-8C6FA7BBB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2464" y="2318432"/>
            <a:ext cx="2124836" cy="154352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4FE42F1-7003-4CF5-9A55-8523BB6EB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1435" y="2298317"/>
            <a:ext cx="1993966" cy="1553578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D18474F2-D426-48E3-ABD2-4D6645E161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9536" y="2328490"/>
            <a:ext cx="1883885" cy="1533463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180E6E9C-D69C-442D-B959-B94A9C0187D7}"/>
              </a:ext>
            </a:extLst>
          </p:cNvPr>
          <p:cNvSpPr/>
          <p:nvPr/>
        </p:nvSpPr>
        <p:spPr>
          <a:xfrm>
            <a:off x="8930984" y="652079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市场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41BF689-8E61-4CA1-AC3D-C7881D94DDA9}"/>
              </a:ext>
            </a:extLst>
          </p:cNvPr>
          <p:cNvSpPr/>
          <p:nvPr/>
        </p:nvSpPr>
        <p:spPr>
          <a:xfrm>
            <a:off x="9880334" y="652079"/>
            <a:ext cx="1010112" cy="62688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CA0ABD6-1FED-4A2D-81B0-E8D0C4D2860F}"/>
              </a:ext>
            </a:extLst>
          </p:cNvPr>
          <p:cNvSpPr/>
          <p:nvPr/>
        </p:nvSpPr>
        <p:spPr>
          <a:xfrm>
            <a:off x="10898018" y="652079"/>
            <a:ext cx="1237061" cy="626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19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24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A621884-4D31-480D-BD0D-C26106FBD459}"/>
              </a:ext>
            </a:extLst>
          </p:cNvPr>
          <p:cNvSpPr/>
          <p:nvPr/>
        </p:nvSpPr>
        <p:spPr>
          <a:xfrm>
            <a:off x="9859778" y="643469"/>
            <a:ext cx="1010112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2F7D54ED-840D-431F-B8EC-716013B1C9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2912" y="4335628"/>
            <a:ext cx="1870387" cy="152303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5238D44-AB54-4967-AAC8-3AE8C7AB92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9131" y="4353729"/>
            <a:ext cx="1870387" cy="152303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1597E7D-4B99-406A-B027-EE36DCCD57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7533" y="4335628"/>
            <a:ext cx="1993966" cy="1523031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186E5103-B1BD-4D9C-B970-410805815D6C}"/>
              </a:ext>
            </a:extLst>
          </p:cNvPr>
          <p:cNvSpPr/>
          <p:nvPr/>
        </p:nvSpPr>
        <p:spPr>
          <a:xfrm>
            <a:off x="129824" y="607243"/>
            <a:ext cx="1669480" cy="612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YOOM</a:t>
            </a:r>
          </a:p>
        </p:txBody>
      </p:sp>
    </p:spTree>
    <p:extLst>
      <p:ext uri="{BB962C8B-B14F-4D97-AF65-F5344CB8AC3E}">
        <p14:creationId xmlns:p14="http://schemas.microsoft.com/office/powerpoint/2010/main" val="68909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4F244-7CA1-4F65-B50A-09626A77B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2910" y="-201484"/>
            <a:ext cx="9454275" cy="70424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应用     打开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9BF7C9-03AD-490B-AE34-F3D88A39B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150" y="3748929"/>
            <a:ext cx="507149" cy="42627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A430954-05C1-4360-A745-2AACB9D33F9C}"/>
              </a:ext>
            </a:extLst>
          </p:cNvPr>
          <p:cNvSpPr/>
          <p:nvPr/>
        </p:nvSpPr>
        <p:spPr>
          <a:xfrm>
            <a:off x="0" y="612865"/>
            <a:ext cx="12175574" cy="6272127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C5C2FCA-0BE0-4E5A-9FC2-4E5ED9AA11B2}"/>
              </a:ext>
            </a:extLst>
          </p:cNvPr>
          <p:cNvSpPr/>
          <p:nvPr/>
        </p:nvSpPr>
        <p:spPr>
          <a:xfrm>
            <a:off x="6032678" y="643468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我的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1080CC-423A-4512-8B2F-A73823908E85}"/>
              </a:ext>
            </a:extLst>
          </p:cNvPr>
          <p:cNvSpPr/>
          <p:nvPr/>
        </p:nvSpPr>
        <p:spPr>
          <a:xfrm>
            <a:off x="6892701" y="643470"/>
            <a:ext cx="102059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u="sng" dirty="0">
                <a:solidFill>
                  <a:schemeClr val="bg1"/>
                </a:solidFill>
              </a:rPr>
              <a:t>学习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B161092-8136-42A0-8A00-3385009873B4}"/>
              </a:ext>
            </a:extLst>
          </p:cNvPr>
          <p:cNvSpPr/>
          <p:nvPr/>
        </p:nvSpPr>
        <p:spPr>
          <a:xfrm>
            <a:off x="7913299" y="643470"/>
            <a:ext cx="101056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娱乐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52D1095F-2D01-4B46-AC51-793F6776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61" y="2184788"/>
            <a:ext cx="2547001" cy="18567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  <a:scene3d>
            <a:camera prst="orthographicFront"/>
            <a:lightRig rig="brightRoom" dir="t"/>
          </a:scene3d>
          <a:sp3d prstMaterial="plastic">
            <a:bevelT w="139700" h="139700" prst="divot"/>
          </a:sp3d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EF27FE2F-F8C3-468E-82C9-8C6FA7BBB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2464" y="2318432"/>
            <a:ext cx="2124836" cy="154352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4FE42F1-7003-4CF5-9A55-8523BB6EB7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1435" y="2298317"/>
            <a:ext cx="1993966" cy="1553578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D18474F2-D426-48E3-ABD2-4D6645E161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9536" y="2328490"/>
            <a:ext cx="1883885" cy="1533463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180E6E9C-D69C-442D-B959-B94A9C0187D7}"/>
              </a:ext>
            </a:extLst>
          </p:cNvPr>
          <p:cNvSpPr/>
          <p:nvPr/>
        </p:nvSpPr>
        <p:spPr>
          <a:xfrm>
            <a:off x="8930984" y="652079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市场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41BF689-8E61-4CA1-AC3D-C7881D94DDA9}"/>
              </a:ext>
            </a:extLst>
          </p:cNvPr>
          <p:cNvSpPr/>
          <p:nvPr/>
        </p:nvSpPr>
        <p:spPr>
          <a:xfrm>
            <a:off x="9880334" y="652079"/>
            <a:ext cx="1010112" cy="62688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CA0ABD6-1FED-4A2D-81B0-E8D0C4D2860F}"/>
              </a:ext>
            </a:extLst>
          </p:cNvPr>
          <p:cNvSpPr/>
          <p:nvPr/>
        </p:nvSpPr>
        <p:spPr>
          <a:xfrm>
            <a:off x="10898018" y="652079"/>
            <a:ext cx="1237061" cy="626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19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24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A621884-4D31-480D-BD0D-C26106FBD459}"/>
              </a:ext>
            </a:extLst>
          </p:cNvPr>
          <p:cNvSpPr/>
          <p:nvPr/>
        </p:nvSpPr>
        <p:spPr>
          <a:xfrm>
            <a:off x="9859778" y="643469"/>
            <a:ext cx="1010112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2F7D54ED-840D-431F-B8EC-716013B1C9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2912" y="4335628"/>
            <a:ext cx="1870387" cy="152303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5238D44-AB54-4967-AAC8-3AE8C7AB92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9131" y="4353729"/>
            <a:ext cx="1870387" cy="152303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1597E7D-4B99-406A-B027-EE36DCCD57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7533" y="4335628"/>
            <a:ext cx="1993966" cy="1523031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186E5103-B1BD-4D9C-B970-410805815D6C}"/>
              </a:ext>
            </a:extLst>
          </p:cNvPr>
          <p:cNvSpPr/>
          <p:nvPr/>
        </p:nvSpPr>
        <p:spPr>
          <a:xfrm>
            <a:off x="129824" y="607243"/>
            <a:ext cx="1669480" cy="612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YOOM</a:t>
            </a:r>
          </a:p>
        </p:txBody>
      </p:sp>
    </p:spTree>
    <p:extLst>
      <p:ext uri="{BB962C8B-B14F-4D97-AF65-F5344CB8AC3E}">
        <p14:creationId xmlns:p14="http://schemas.microsoft.com/office/powerpoint/2010/main" val="3574677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4F244-7CA1-4F65-B50A-09626A77B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2910" y="-201484"/>
            <a:ext cx="9454275" cy="704243"/>
          </a:xfrm>
        </p:spPr>
        <p:txBody>
          <a:bodyPr>
            <a:normAutofit/>
          </a:bodyPr>
          <a:lstStyle/>
          <a:p>
            <a:r>
              <a:rPr lang="en-US" altLang="zh-CN" sz="2400" dirty="0" err="1"/>
              <a:t>Vipkid</a:t>
            </a:r>
            <a:r>
              <a:rPr lang="en-US" altLang="zh-CN" sz="2400" dirty="0"/>
              <a:t>  </a:t>
            </a:r>
            <a:r>
              <a:rPr lang="zh-CN" altLang="en-US" sz="2400" dirty="0"/>
              <a:t>打开界面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9BF7C9-03AD-490B-AE34-F3D88A39B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150" y="3748929"/>
            <a:ext cx="507149" cy="42627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A430954-05C1-4360-A745-2AACB9D33F9C}"/>
              </a:ext>
            </a:extLst>
          </p:cNvPr>
          <p:cNvSpPr/>
          <p:nvPr/>
        </p:nvSpPr>
        <p:spPr>
          <a:xfrm>
            <a:off x="0" y="612865"/>
            <a:ext cx="12175574" cy="6272127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C5C2FCA-0BE0-4E5A-9FC2-4E5ED9AA11B2}"/>
              </a:ext>
            </a:extLst>
          </p:cNvPr>
          <p:cNvSpPr/>
          <p:nvPr/>
        </p:nvSpPr>
        <p:spPr>
          <a:xfrm>
            <a:off x="6032678" y="643468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我的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1080CC-423A-4512-8B2F-A73823908E85}"/>
              </a:ext>
            </a:extLst>
          </p:cNvPr>
          <p:cNvSpPr/>
          <p:nvPr/>
        </p:nvSpPr>
        <p:spPr>
          <a:xfrm>
            <a:off x="6892701" y="643470"/>
            <a:ext cx="102059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u="sng" dirty="0">
                <a:solidFill>
                  <a:schemeClr val="bg1"/>
                </a:solidFill>
              </a:rPr>
              <a:t>学习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B161092-8136-42A0-8A00-3385009873B4}"/>
              </a:ext>
            </a:extLst>
          </p:cNvPr>
          <p:cNvSpPr/>
          <p:nvPr/>
        </p:nvSpPr>
        <p:spPr>
          <a:xfrm>
            <a:off x="7913299" y="643470"/>
            <a:ext cx="101056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娱乐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52D1095F-2D01-4B46-AC51-793F6776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61" y="2184788"/>
            <a:ext cx="2547001" cy="18567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  <a:scene3d>
            <a:camera prst="orthographicFront"/>
            <a:lightRig rig="brightRoom" dir="t"/>
          </a:scene3d>
          <a:sp3d prstMaterial="plastic">
            <a:bevelT w="139700" h="139700" prst="divot"/>
          </a:sp3d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EF27FE2F-F8C3-468E-82C9-8C6FA7BBB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2464" y="2318432"/>
            <a:ext cx="2124836" cy="154352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4FE42F1-7003-4CF5-9A55-8523BB6EB7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1435" y="2298317"/>
            <a:ext cx="1993966" cy="1553578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D18474F2-D426-48E3-ABD2-4D6645E161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9536" y="2328490"/>
            <a:ext cx="1883885" cy="1533463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180E6E9C-D69C-442D-B959-B94A9C0187D7}"/>
              </a:ext>
            </a:extLst>
          </p:cNvPr>
          <p:cNvSpPr/>
          <p:nvPr/>
        </p:nvSpPr>
        <p:spPr>
          <a:xfrm>
            <a:off x="8930984" y="652079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市场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41BF689-8E61-4CA1-AC3D-C7881D94DDA9}"/>
              </a:ext>
            </a:extLst>
          </p:cNvPr>
          <p:cNvSpPr/>
          <p:nvPr/>
        </p:nvSpPr>
        <p:spPr>
          <a:xfrm>
            <a:off x="9880334" y="652079"/>
            <a:ext cx="1010112" cy="62688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CA0ABD6-1FED-4A2D-81B0-E8D0C4D2860F}"/>
              </a:ext>
            </a:extLst>
          </p:cNvPr>
          <p:cNvSpPr/>
          <p:nvPr/>
        </p:nvSpPr>
        <p:spPr>
          <a:xfrm>
            <a:off x="10898018" y="652079"/>
            <a:ext cx="1237061" cy="626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19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24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A621884-4D31-480D-BD0D-C26106FBD459}"/>
              </a:ext>
            </a:extLst>
          </p:cNvPr>
          <p:cNvSpPr/>
          <p:nvPr/>
        </p:nvSpPr>
        <p:spPr>
          <a:xfrm>
            <a:off x="9859778" y="643469"/>
            <a:ext cx="1010112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2F7D54ED-840D-431F-B8EC-716013B1C9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2912" y="4335628"/>
            <a:ext cx="1870387" cy="152303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5238D44-AB54-4967-AAC8-3AE8C7AB92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9131" y="4353729"/>
            <a:ext cx="1870387" cy="152303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1597E7D-4B99-406A-B027-EE36DCCD57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7533" y="4335628"/>
            <a:ext cx="1993966" cy="1523031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186E5103-B1BD-4D9C-B970-410805815D6C}"/>
              </a:ext>
            </a:extLst>
          </p:cNvPr>
          <p:cNvSpPr/>
          <p:nvPr/>
        </p:nvSpPr>
        <p:spPr>
          <a:xfrm>
            <a:off x="129824" y="607243"/>
            <a:ext cx="1669480" cy="612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YOOM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25FCA6B-3ECF-43D2-B2A3-F97EC87E43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" y="581507"/>
            <a:ext cx="12175573" cy="633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70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4F244-7CA1-4F65-B50A-09626A77B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2910" y="-201484"/>
            <a:ext cx="9454275" cy="704243"/>
          </a:xfrm>
        </p:spPr>
        <p:txBody>
          <a:bodyPr>
            <a:normAutofit/>
          </a:bodyPr>
          <a:lstStyle/>
          <a:p>
            <a:r>
              <a:rPr lang="en-US" altLang="zh-CN" sz="2400" dirty="0" err="1"/>
              <a:t>Vipkid</a:t>
            </a:r>
            <a:r>
              <a:rPr lang="en-US" altLang="zh-CN" sz="2400" dirty="0"/>
              <a:t>  </a:t>
            </a:r>
            <a:r>
              <a:rPr lang="zh-CN" altLang="en-US" sz="2400" dirty="0"/>
              <a:t>某一课的菜单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9BF7C9-03AD-490B-AE34-F3D88A39B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150" y="3748929"/>
            <a:ext cx="507149" cy="42627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A430954-05C1-4360-A745-2AACB9D33F9C}"/>
              </a:ext>
            </a:extLst>
          </p:cNvPr>
          <p:cNvSpPr/>
          <p:nvPr/>
        </p:nvSpPr>
        <p:spPr>
          <a:xfrm>
            <a:off x="0" y="612865"/>
            <a:ext cx="12175574" cy="6272127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C5C2FCA-0BE0-4E5A-9FC2-4E5ED9AA11B2}"/>
              </a:ext>
            </a:extLst>
          </p:cNvPr>
          <p:cNvSpPr/>
          <p:nvPr/>
        </p:nvSpPr>
        <p:spPr>
          <a:xfrm>
            <a:off x="6032678" y="643468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我的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1080CC-423A-4512-8B2F-A73823908E85}"/>
              </a:ext>
            </a:extLst>
          </p:cNvPr>
          <p:cNvSpPr/>
          <p:nvPr/>
        </p:nvSpPr>
        <p:spPr>
          <a:xfrm>
            <a:off x="6892701" y="643470"/>
            <a:ext cx="102059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u="sng" dirty="0">
                <a:solidFill>
                  <a:schemeClr val="bg1"/>
                </a:solidFill>
              </a:rPr>
              <a:t>学习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B161092-8136-42A0-8A00-3385009873B4}"/>
              </a:ext>
            </a:extLst>
          </p:cNvPr>
          <p:cNvSpPr/>
          <p:nvPr/>
        </p:nvSpPr>
        <p:spPr>
          <a:xfrm>
            <a:off x="7913299" y="643470"/>
            <a:ext cx="101056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娱乐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52D1095F-2D01-4B46-AC51-793F67766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61" y="2184788"/>
            <a:ext cx="2547001" cy="18567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  <a:scene3d>
            <a:camera prst="orthographicFront"/>
            <a:lightRig rig="brightRoom" dir="t"/>
          </a:scene3d>
          <a:sp3d prstMaterial="plastic">
            <a:bevelT w="139700" h="139700" prst="divot"/>
          </a:sp3d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EF27FE2F-F8C3-468E-82C9-8C6FA7BBB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2464" y="2318432"/>
            <a:ext cx="2124836" cy="154352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4FE42F1-7003-4CF5-9A55-8523BB6EB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1435" y="2298317"/>
            <a:ext cx="1993966" cy="1553578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D18474F2-D426-48E3-ABD2-4D6645E161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9536" y="2328490"/>
            <a:ext cx="1883885" cy="1533463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180E6E9C-D69C-442D-B959-B94A9C0187D7}"/>
              </a:ext>
            </a:extLst>
          </p:cNvPr>
          <p:cNvSpPr/>
          <p:nvPr/>
        </p:nvSpPr>
        <p:spPr>
          <a:xfrm>
            <a:off x="8930984" y="652079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市场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41BF689-8E61-4CA1-AC3D-C7881D94DDA9}"/>
              </a:ext>
            </a:extLst>
          </p:cNvPr>
          <p:cNvSpPr/>
          <p:nvPr/>
        </p:nvSpPr>
        <p:spPr>
          <a:xfrm>
            <a:off x="9880334" y="652079"/>
            <a:ext cx="1010112" cy="62688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CA0ABD6-1FED-4A2D-81B0-E8D0C4D2860F}"/>
              </a:ext>
            </a:extLst>
          </p:cNvPr>
          <p:cNvSpPr/>
          <p:nvPr/>
        </p:nvSpPr>
        <p:spPr>
          <a:xfrm>
            <a:off x="10898018" y="652079"/>
            <a:ext cx="1237061" cy="626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19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24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A621884-4D31-480D-BD0D-C26106FBD459}"/>
              </a:ext>
            </a:extLst>
          </p:cNvPr>
          <p:cNvSpPr/>
          <p:nvPr/>
        </p:nvSpPr>
        <p:spPr>
          <a:xfrm>
            <a:off x="9859778" y="643469"/>
            <a:ext cx="1010112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2F7D54ED-840D-431F-B8EC-716013B1C9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2912" y="4335628"/>
            <a:ext cx="1870387" cy="152303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5238D44-AB54-4967-AAC8-3AE8C7AB92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9131" y="4353729"/>
            <a:ext cx="1870387" cy="152303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1597E7D-4B99-406A-B027-EE36DCCD57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7533" y="4335628"/>
            <a:ext cx="1993966" cy="1523031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186E5103-B1BD-4D9C-B970-410805815D6C}"/>
              </a:ext>
            </a:extLst>
          </p:cNvPr>
          <p:cNvSpPr/>
          <p:nvPr/>
        </p:nvSpPr>
        <p:spPr>
          <a:xfrm>
            <a:off x="129824" y="607243"/>
            <a:ext cx="1669480" cy="612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YOOM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E7D1EA0-FEF0-4061-AC83-BC2E49A7B3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26" y="607243"/>
            <a:ext cx="12175574" cy="6287409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5185C9EC-FD52-464A-810F-9A2CE9C8CEF0}"/>
              </a:ext>
            </a:extLst>
          </p:cNvPr>
          <p:cNvSpPr/>
          <p:nvPr/>
        </p:nvSpPr>
        <p:spPr>
          <a:xfrm>
            <a:off x="10481472" y="3962064"/>
            <a:ext cx="1221053" cy="15230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滑轮混动</a:t>
            </a:r>
          </a:p>
        </p:txBody>
      </p:sp>
    </p:spTree>
    <p:extLst>
      <p:ext uri="{BB962C8B-B14F-4D97-AF65-F5344CB8AC3E}">
        <p14:creationId xmlns:p14="http://schemas.microsoft.com/office/powerpoint/2010/main" val="2530752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186E5103-B1BD-4D9C-B970-410805815D6C}"/>
              </a:ext>
            </a:extLst>
          </p:cNvPr>
          <p:cNvSpPr/>
          <p:nvPr/>
        </p:nvSpPr>
        <p:spPr>
          <a:xfrm>
            <a:off x="129824" y="607243"/>
            <a:ext cx="1669480" cy="612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YOOM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34F244-7CA1-4F65-B50A-09626A77B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2910" y="-201484"/>
            <a:ext cx="9454275" cy="704243"/>
          </a:xfrm>
        </p:spPr>
        <p:txBody>
          <a:bodyPr>
            <a:normAutofit/>
          </a:bodyPr>
          <a:lstStyle/>
          <a:p>
            <a:r>
              <a:rPr lang="en-US" altLang="zh-CN" sz="2400" dirty="0" err="1"/>
              <a:t>Vipkid</a:t>
            </a:r>
            <a:r>
              <a:rPr lang="en-US" altLang="zh-CN" sz="2400" dirty="0"/>
              <a:t>   </a:t>
            </a:r>
            <a:r>
              <a:rPr lang="zh-CN" altLang="en-US" sz="2400" dirty="0"/>
              <a:t>预习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9BF7C9-03AD-490B-AE34-F3D88A39B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150" y="3748929"/>
            <a:ext cx="507149" cy="42627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A430954-05C1-4360-A745-2AACB9D33F9C}"/>
              </a:ext>
            </a:extLst>
          </p:cNvPr>
          <p:cNvSpPr/>
          <p:nvPr/>
        </p:nvSpPr>
        <p:spPr>
          <a:xfrm>
            <a:off x="16426" y="652079"/>
            <a:ext cx="12175574" cy="6272127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C5C2FCA-0BE0-4E5A-9FC2-4E5ED9AA11B2}"/>
              </a:ext>
            </a:extLst>
          </p:cNvPr>
          <p:cNvSpPr/>
          <p:nvPr/>
        </p:nvSpPr>
        <p:spPr>
          <a:xfrm>
            <a:off x="6032678" y="643468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我的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1080CC-423A-4512-8B2F-A73823908E85}"/>
              </a:ext>
            </a:extLst>
          </p:cNvPr>
          <p:cNvSpPr/>
          <p:nvPr/>
        </p:nvSpPr>
        <p:spPr>
          <a:xfrm>
            <a:off x="6892701" y="643470"/>
            <a:ext cx="102059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u="sng" dirty="0">
                <a:solidFill>
                  <a:schemeClr val="bg1"/>
                </a:solidFill>
              </a:rPr>
              <a:t>学习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B161092-8136-42A0-8A00-3385009873B4}"/>
              </a:ext>
            </a:extLst>
          </p:cNvPr>
          <p:cNvSpPr/>
          <p:nvPr/>
        </p:nvSpPr>
        <p:spPr>
          <a:xfrm>
            <a:off x="7913299" y="643470"/>
            <a:ext cx="101056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娱乐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52D1095F-2D01-4B46-AC51-793F6776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61" y="2184788"/>
            <a:ext cx="2547001" cy="18567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  <a:scene3d>
            <a:camera prst="orthographicFront"/>
            <a:lightRig rig="brightRoom" dir="t"/>
          </a:scene3d>
          <a:sp3d prstMaterial="plastic">
            <a:bevelT w="139700" h="139700" prst="divot"/>
          </a:sp3d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EF27FE2F-F8C3-468E-82C9-8C6FA7BBB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2464" y="2318432"/>
            <a:ext cx="2124836" cy="154352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4FE42F1-7003-4CF5-9A55-8523BB6EB7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1435" y="2298317"/>
            <a:ext cx="1993966" cy="1553578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D18474F2-D426-48E3-ABD2-4D6645E161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9536" y="2328490"/>
            <a:ext cx="1883885" cy="1533463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180E6E9C-D69C-442D-B959-B94A9C0187D7}"/>
              </a:ext>
            </a:extLst>
          </p:cNvPr>
          <p:cNvSpPr/>
          <p:nvPr/>
        </p:nvSpPr>
        <p:spPr>
          <a:xfrm>
            <a:off x="8930984" y="652079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市场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41BF689-8E61-4CA1-AC3D-C7881D94DDA9}"/>
              </a:ext>
            </a:extLst>
          </p:cNvPr>
          <p:cNvSpPr/>
          <p:nvPr/>
        </p:nvSpPr>
        <p:spPr>
          <a:xfrm>
            <a:off x="9880334" y="652079"/>
            <a:ext cx="1010112" cy="62688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CA0ABD6-1FED-4A2D-81B0-E8D0C4D2860F}"/>
              </a:ext>
            </a:extLst>
          </p:cNvPr>
          <p:cNvSpPr/>
          <p:nvPr/>
        </p:nvSpPr>
        <p:spPr>
          <a:xfrm>
            <a:off x="10898018" y="652079"/>
            <a:ext cx="1237061" cy="626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19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24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A621884-4D31-480D-BD0D-C26106FBD459}"/>
              </a:ext>
            </a:extLst>
          </p:cNvPr>
          <p:cNvSpPr/>
          <p:nvPr/>
        </p:nvSpPr>
        <p:spPr>
          <a:xfrm>
            <a:off x="9859778" y="643469"/>
            <a:ext cx="1010112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2F7D54ED-840D-431F-B8EC-716013B1C9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2912" y="4335628"/>
            <a:ext cx="1870387" cy="152303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5238D44-AB54-4967-AAC8-3AE8C7AB92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9131" y="4353729"/>
            <a:ext cx="1870387" cy="152303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1597E7D-4B99-406A-B027-EE36DCCD57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7533" y="4335628"/>
            <a:ext cx="1993966" cy="152303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141AECC-EB67-4BC3-BB00-5414447C6A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426" y="625413"/>
            <a:ext cx="12126224" cy="6298793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CE7CAFF0-6335-42BF-B508-3CC7B4092835}"/>
              </a:ext>
            </a:extLst>
          </p:cNvPr>
          <p:cNvSpPr/>
          <p:nvPr/>
        </p:nvSpPr>
        <p:spPr>
          <a:xfrm>
            <a:off x="276410" y="1432405"/>
            <a:ext cx="921123" cy="531159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0EDD846C-CDEA-497F-B1A9-46BE3280836C}"/>
              </a:ext>
            </a:extLst>
          </p:cNvPr>
          <p:cNvSpPr/>
          <p:nvPr/>
        </p:nvSpPr>
        <p:spPr>
          <a:xfrm>
            <a:off x="1875865" y="6326841"/>
            <a:ext cx="921123" cy="531159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962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186E5103-B1BD-4D9C-B970-410805815D6C}"/>
              </a:ext>
            </a:extLst>
          </p:cNvPr>
          <p:cNvSpPr/>
          <p:nvPr/>
        </p:nvSpPr>
        <p:spPr>
          <a:xfrm>
            <a:off x="129824" y="607243"/>
            <a:ext cx="1669480" cy="612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YOOM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34F244-7CA1-4F65-B50A-09626A77B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2910" y="-201484"/>
            <a:ext cx="9454275" cy="704243"/>
          </a:xfrm>
        </p:spPr>
        <p:txBody>
          <a:bodyPr>
            <a:normAutofit/>
          </a:bodyPr>
          <a:lstStyle/>
          <a:p>
            <a:r>
              <a:rPr lang="en-US" altLang="zh-CN" sz="2400" dirty="0" err="1"/>
              <a:t>Vipkid</a:t>
            </a:r>
            <a:r>
              <a:rPr lang="en-US" altLang="zh-CN" sz="2400" dirty="0"/>
              <a:t>   </a:t>
            </a:r>
            <a:r>
              <a:rPr lang="zh-CN" altLang="en-US" sz="2400" dirty="0"/>
              <a:t>查看课件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9BF7C9-03AD-490B-AE34-F3D88A39B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150" y="3748929"/>
            <a:ext cx="507149" cy="42627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A430954-05C1-4360-A745-2AACB9D33F9C}"/>
              </a:ext>
            </a:extLst>
          </p:cNvPr>
          <p:cNvSpPr/>
          <p:nvPr/>
        </p:nvSpPr>
        <p:spPr>
          <a:xfrm>
            <a:off x="16426" y="652079"/>
            <a:ext cx="12175574" cy="6272127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C5C2FCA-0BE0-4E5A-9FC2-4E5ED9AA11B2}"/>
              </a:ext>
            </a:extLst>
          </p:cNvPr>
          <p:cNvSpPr/>
          <p:nvPr/>
        </p:nvSpPr>
        <p:spPr>
          <a:xfrm>
            <a:off x="6032678" y="643468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我的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1080CC-423A-4512-8B2F-A73823908E85}"/>
              </a:ext>
            </a:extLst>
          </p:cNvPr>
          <p:cNvSpPr/>
          <p:nvPr/>
        </p:nvSpPr>
        <p:spPr>
          <a:xfrm>
            <a:off x="6892701" y="643470"/>
            <a:ext cx="102059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u="sng" dirty="0">
                <a:solidFill>
                  <a:schemeClr val="bg1"/>
                </a:solidFill>
              </a:rPr>
              <a:t>学习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B161092-8136-42A0-8A00-3385009873B4}"/>
              </a:ext>
            </a:extLst>
          </p:cNvPr>
          <p:cNvSpPr/>
          <p:nvPr/>
        </p:nvSpPr>
        <p:spPr>
          <a:xfrm>
            <a:off x="7913299" y="643470"/>
            <a:ext cx="101056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娱乐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52D1095F-2D01-4B46-AC51-793F6776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61" y="2184788"/>
            <a:ext cx="2547001" cy="18567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  <a:scene3d>
            <a:camera prst="orthographicFront"/>
            <a:lightRig rig="brightRoom" dir="t"/>
          </a:scene3d>
          <a:sp3d prstMaterial="plastic">
            <a:bevelT w="139700" h="139700" prst="divot"/>
          </a:sp3d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EF27FE2F-F8C3-468E-82C9-8C6FA7BBB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2464" y="2318432"/>
            <a:ext cx="2124836" cy="154352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4FE42F1-7003-4CF5-9A55-8523BB6EB7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1435" y="2298317"/>
            <a:ext cx="1993966" cy="1553578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D18474F2-D426-48E3-ABD2-4D6645E161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9536" y="2328490"/>
            <a:ext cx="1883885" cy="1533463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180E6E9C-D69C-442D-B959-B94A9C0187D7}"/>
              </a:ext>
            </a:extLst>
          </p:cNvPr>
          <p:cNvSpPr/>
          <p:nvPr/>
        </p:nvSpPr>
        <p:spPr>
          <a:xfrm>
            <a:off x="8930984" y="652079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市场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41BF689-8E61-4CA1-AC3D-C7881D94DDA9}"/>
              </a:ext>
            </a:extLst>
          </p:cNvPr>
          <p:cNvSpPr/>
          <p:nvPr/>
        </p:nvSpPr>
        <p:spPr>
          <a:xfrm>
            <a:off x="9880334" y="652079"/>
            <a:ext cx="1010112" cy="62688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CA0ABD6-1FED-4A2D-81B0-E8D0C4D2860F}"/>
              </a:ext>
            </a:extLst>
          </p:cNvPr>
          <p:cNvSpPr/>
          <p:nvPr/>
        </p:nvSpPr>
        <p:spPr>
          <a:xfrm>
            <a:off x="10898018" y="652079"/>
            <a:ext cx="1237061" cy="626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19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24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A621884-4D31-480D-BD0D-C26106FBD459}"/>
              </a:ext>
            </a:extLst>
          </p:cNvPr>
          <p:cNvSpPr/>
          <p:nvPr/>
        </p:nvSpPr>
        <p:spPr>
          <a:xfrm>
            <a:off x="9859778" y="643469"/>
            <a:ext cx="1010112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2F7D54ED-840D-431F-B8EC-716013B1C9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2912" y="4335628"/>
            <a:ext cx="1870387" cy="152303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5238D44-AB54-4967-AAC8-3AE8C7AB92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9131" y="4353729"/>
            <a:ext cx="1870387" cy="152303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1597E7D-4B99-406A-B027-EE36DCCD57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7533" y="4335628"/>
            <a:ext cx="1993966" cy="152303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6381237-F062-4D4D-BDFA-A851511943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5" y="612507"/>
            <a:ext cx="12192000" cy="6858000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0EDD846C-CDEA-497F-B1A9-46BE3280836C}"/>
              </a:ext>
            </a:extLst>
          </p:cNvPr>
          <p:cNvSpPr/>
          <p:nvPr/>
        </p:nvSpPr>
        <p:spPr>
          <a:xfrm>
            <a:off x="10687185" y="3939988"/>
            <a:ext cx="1221053" cy="926799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5794EE94-7073-4E46-9021-CD71D43E8FB9}"/>
              </a:ext>
            </a:extLst>
          </p:cNvPr>
          <p:cNvSpPr/>
          <p:nvPr/>
        </p:nvSpPr>
        <p:spPr>
          <a:xfrm>
            <a:off x="786346" y="3861953"/>
            <a:ext cx="1221053" cy="926799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554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186E5103-B1BD-4D9C-B970-410805815D6C}"/>
              </a:ext>
            </a:extLst>
          </p:cNvPr>
          <p:cNvSpPr/>
          <p:nvPr/>
        </p:nvSpPr>
        <p:spPr>
          <a:xfrm>
            <a:off x="129824" y="607243"/>
            <a:ext cx="1669480" cy="612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YOOM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34F244-7CA1-4F65-B50A-09626A77B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2910" y="-201484"/>
            <a:ext cx="9454275" cy="704243"/>
          </a:xfrm>
        </p:spPr>
        <p:txBody>
          <a:bodyPr>
            <a:normAutofit/>
          </a:bodyPr>
          <a:lstStyle/>
          <a:p>
            <a:r>
              <a:rPr lang="en-US" altLang="zh-CN" sz="2400" dirty="0" err="1"/>
              <a:t>Vipkid</a:t>
            </a:r>
            <a:r>
              <a:rPr lang="en-US" altLang="zh-CN" sz="2400" dirty="0"/>
              <a:t>   </a:t>
            </a:r>
            <a:r>
              <a:rPr lang="zh-CN" altLang="en-US" sz="2400" dirty="0"/>
              <a:t>上课（支持键盘输入）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9BF7C9-03AD-490B-AE34-F3D88A39B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150" y="3748929"/>
            <a:ext cx="507149" cy="42627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A430954-05C1-4360-A745-2AACB9D33F9C}"/>
              </a:ext>
            </a:extLst>
          </p:cNvPr>
          <p:cNvSpPr/>
          <p:nvPr/>
        </p:nvSpPr>
        <p:spPr>
          <a:xfrm>
            <a:off x="0" y="605648"/>
            <a:ext cx="12175574" cy="6272127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C5C2FCA-0BE0-4E5A-9FC2-4E5ED9AA11B2}"/>
              </a:ext>
            </a:extLst>
          </p:cNvPr>
          <p:cNvSpPr/>
          <p:nvPr/>
        </p:nvSpPr>
        <p:spPr>
          <a:xfrm>
            <a:off x="6032678" y="643468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我的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1080CC-423A-4512-8B2F-A73823908E85}"/>
              </a:ext>
            </a:extLst>
          </p:cNvPr>
          <p:cNvSpPr/>
          <p:nvPr/>
        </p:nvSpPr>
        <p:spPr>
          <a:xfrm>
            <a:off x="6892701" y="643470"/>
            <a:ext cx="102059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u="sng" dirty="0">
                <a:solidFill>
                  <a:schemeClr val="bg1"/>
                </a:solidFill>
              </a:rPr>
              <a:t>学习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B161092-8136-42A0-8A00-3385009873B4}"/>
              </a:ext>
            </a:extLst>
          </p:cNvPr>
          <p:cNvSpPr/>
          <p:nvPr/>
        </p:nvSpPr>
        <p:spPr>
          <a:xfrm>
            <a:off x="7913299" y="643470"/>
            <a:ext cx="101056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娱乐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52D1095F-2D01-4B46-AC51-793F6776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61" y="2184788"/>
            <a:ext cx="2547001" cy="18567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  <a:scene3d>
            <a:camera prst="orthographicFront"/>
            <a:lightRig rig="brightRoom" dir="t"/>
          </a:scene3d>
          <a:sp3d prstMaterial="plastic">
            <a:bevelT w="139700" h="139700" prst="divot"/>
          </a:sp3d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EF27FE2F-F8C3-468E-82C9-8C6FA7BBB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2464" y="2318432"/>
            <a:ext cx="2124836" cy="154352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4FE42F1-7003-4CF5-9A55-8523BB6EB7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1435" y="2298317"/>
            <a:ext cx="1993966" cy="1553578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D18474F2-D426-48E3-ABD2-4D6645E161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9536" y="2328490"/>
            <a:ext cx="1883885" cy="1533463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180E6E9C-D69C-442D-B959-B94A9C0187D7}"/>
              </a:ext>
            </a:extLst>
          </p:cNvPr>
          <p:cNvSpPr/>
          <p:nvPr/>
        </p:nvSpPr>
        <p:spPr>
          <a:xfrm>
            <a:off x="8930984" y="652079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市场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41BF689-8E61-4CA1-AC3D-C7881D94DDA9}"/>
              </a:ext>
            </a:extLst>
          </p:cNvPr>
          <p:cNvSpPr/>
          <p:nvPr/>
        </p:nvSpPr>
        <p:spPr>
          <a:xfrm>
            <a:off x="9880334" y="652079"/>
            <a:ext cx="1010112" cy="62688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CA0ABD6-1FED-4A2D-81B0-E8D0C4D2860F}"/>
              </a:ext>
            </a:extLst>
          </p:cNvPr>
          <p:cNvSpPr/>
          <p:nvPr/>
        </p:nvSpPr>
        <p:spPr>
          <a:xfrm>
            <a:off x="10898018" y="652079"/>
            <a:ext cx="1237061" cy="626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19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24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A621884-4D31-480D-BD0D-C26106FBD459}"/>
              </a:ext>
            </a:extLst>
          </p:cNvPr>
          <p:cNvSpPr/>
          <p:nvPr/>
        </p:nvSpPr>
        <p:spPr>
          <a:xfrm>
            <a:off x="9859778" y="643469"/>
            <a:ext cx="1010112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2F7D54ED-840D-431F-B8EC-716013B1C9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2912" y="4335628"/>
            <a:ext cx="1870387" cy="152303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5238D44-AB54-4967-AAC8-3AE8C7AB92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9131" y="4353729"/>
            <a:ext cx="1870387" cy="152303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1597E7D-4B99-406A-B027-EE36DCCD57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7533" y="4335628"/>
            <a:ext cx="1993966" cy="152303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DB1FAE3-2B74-486F-96A0-D79C80B815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426" y="587677"/>
            <a:ext cx="12159148" cy="6272127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5C0A5127-2FBD-4826-8131-624B17D4EE31}"/>
              </a:ext>
            </a:extLst>
          </p:cNvPr>
          <p:cNvSpPr/>
          <p:nvPr/>
        </p:nvSpPr>
        <p:spPr>
          <a:xfrm>
            <a:off x="9332994" y="5397813"/>
            <a:ext cx="1883884" cy="5778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键盘输入</a:t>
            </a: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692FF4A9-8EA6-48AD-8E37-76FC5A793246}"/>
              </a:ext>
            </a:extLst>
          </p:cNvPr>
          <p:cNvSpPr/>
          <p:nvPr/>
        </p:nvSpPr>
        <p:spPr>
          <a:xfrm>
            <a:off x="6461058" y="5408209"/>
            <a:ext cx="1883884" cy="5778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打开摄像头</a:t>
            </a:r>
          </a:p>
        </p:txBody>
      </p:sp>
    </p:spTree>
    <p:extLst>
      <p:ext uri="{BB962C8B-B14F-4D97-AF65-F5344CB8AC3E}">
        <p14:creationId xmlns:p14="http://schemas.microsoft.com/office/powerpoint/2010/main" val="3304583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186E5103-B1BD-4D9C-B970-410805815D6C}"/>
              </a:ext>
            </a:extLst>
          </p:cNvPr>
          <p:cNvSpPr/>
          <p:nvPr/>
        </p:nvSpPr>
        <p:spPr>
          <a:xfrm>
            <a:off x="129824" y="607243"/>
            <a:ext cx="1669480" cy="612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YOOM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34F244-7CA1-4F65-B50A-09626A77B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2910" y="-201484"/>
            <a:ext cx="9454275" cy="704243"/>
          </a:xfrm>
        </p:spPr>
        <p:txBody>
          <a:bodyPr>
            <a:normAutofit/>
          </a:bodyPr>
          <a:lstStyle/>
          <a:p>
            <a:r>
              <a:rPr lang="en-US" altLang="zh-CN" sz="2400" dirty="0" err="1"/>
              <a:t>Vipkid</a:t>
            </a:r>
            <a:r>
              <a:rPr lang="en-US" altLang="zh-CN" sz="2400" dirty="0"/>
              <a:t>   </a:t>
            </a:r>
            <a:r>
              <a:rPr lang="zh-CN" altLang="en-US" sz="2400" dirty="0"/>
              <a:t>作业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9BF7C9-03AD-490B-AE34-F3D88A39B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150" y="3748929"/>
            <a:ext cx="507149" cy="42627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A430954-05C1-4360-A745-2AACB9D33F9C}"/>
              </a:ext>
            </a:extLst>
          </p:cNvPr>
          <p:cNvSpPr/>
          <p:nvPr/>
        </p:nvSpPr>
        <p:spPr>
          <a:xfrm>
            <a:off x="0" y="605648"/>
            <a:ext cx="12175574" cy="6272127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C5C2FCA-0BE0-4E5A-9FC2-4E5ED9AA11B2}"/>
              </a:ext>
            </a:extLst>
          </p:cNvPr>
          <p:cNvSpPr/>
          <p:nvPr/>
        </p:nvSpPr>
        <p:spPr>
          <a:xfrm>
            <a:off x="6032678" y="643468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我的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1080CC-423A-4512-8B2F-A73823908E85}"/>
              </a:ext>
            </a:extLst>
          </p:cNvPr>
          <p:cNvSpPr/>
          <p:nvPr/>
        </p:nvSpPr>
        <p:spPr>
          <a:xfrm>
            <a:off x="6892701" y="643470"/>
            <a:ext cx="102059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u="sng" dirty="0">
                <a:solidFill>
                  <a:schemeClr val="bg1"/>
                </a:solidFill>
              </a:rPr>
              <a:t>学习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B161092-8136-42A0-8A00-3385009873B4}"/>
              </a:ext>
            </a:extLst>
          </p:cNvPr>
          <p:cNvSpPr/>
          <p:nvPr/>
        </p:nvSpPr>
        <p:spPr>
          <a:xfrm>
            <a:off x="7913299" y="643470"/>
            <a:ext cx="101056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娱乐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52D1095F-2D01-4B46-AC51-793F6776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61" y="2184788"/>
            <a:ext cx="2547001" cy="18567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  <a:scene3d>
            <a:camera prst="orthographicFront"/>
            <a:lightRig rig="brightRoom" dir="t"/>
          </a:scene3d>
          <a:sp3d prstMaterial="plastic">
            <a:bevelT w="139700" h="139700" prst="divot"/>
          </a:sp3d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EF27FE2F-F8C3-468E-82C9-8C6FA7BBB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2464" y="2318432"/>
            <a:ext cx="2124836" cy="154352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4FE42F1-7003-4CF5-9A55-8523BB6EB7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1435" y="2298317"/>
            <a:ext cx="1993966" cy="1553578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D18474F2-D426-48E3-ABD2-4D6645E161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9536" y="2328490"/>
            <a:ext cx="1883885" cy="1533463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180E6E9C-D69C-442D-B959-B94A9C0187D7}"/>
              </a:ext>
            </a:extLst>
          </p:cNvPr>
          <p:cNvSpPr/>
          <p:nvPr/>
        </p:nvSpPr>
        <p:spPr>
          <a:xfrm>
            <a:off x="8930984" y="652079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市场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41BF689-8E61-4CA1-AC3D-C7881D94DDA9}"/>
              </a:ext>
            </a:extLst>
          </p:cNvPr>
          <p:cNvSpPr/>
          <p:nvPr/>
        </p:nvSpPr>
        <p:spPr>
          <a:xfrm>
            <a:off x="9880334" y="652079"/>
            <a:ext cx="1010112" cy="62688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CA0ABD6-1FED-4A2D-81B0-E8D0C4D2860F}"/>
              </a:ext>
            </a:extLst>
          </p:cNvPr>
          <p:cNvSpPr/>
          <p:nvPr/>
        </p:nvSpPr>
        <p:spPr>
          <a:xfrm>
            <a:off x="10898018" y="652079"/>
            <a:ext cx="1237061" cy="626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19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24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A621884-4D31-480D-BD0D-C26106FBD459}"/>
              </a:ext>
            </a:extLst>
          </p:cNvPr>
          <p:cNvSpPr/>
          <p:nvPr/>
        </p:nvSpPr>
        <p:spPr>
          <a:xfrm>
            <a:off x="9859778" y="643469"/>
            <a:ext cx="1010112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2F7D54ED-840D-431F-B8EC-716013B1C9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2912" y="4335628"/>
            <a:ext cx="1870387" cy="152303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5238D44-AB54-4967-AAC8-3AE8C7AB92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9131" y="4353729"/>
            <a:ext cx="1870387" cy="152303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1597E7D-4B99-406A-B027-EE36DCCD57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7533" y="4335628"/>
            <a:ext cx="1993966" cy="152303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7FF5C25-55D8-4407-ADB2-F115D444D5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9554"/>
            <a:ext cx="12175574" cy="6581346"/>
          </a:xfrm>
          <a:prstGeom prst="rect">
            <a:avLst/>
          </a:prstGeom>
        </p:spPr>
      </p:pic>
      <p:sp>
        <p:nvSpPr>
          <p:cNvPr id="36" name="椭圆 35">
            <a:extLst>
              <a:ext uri="{FF2B5EF4-FFF2-40B4-BE49-F238E27FC236}">
                <a16:creationId xmlns:a16="http://schemas.microsoft.com/office/drawing/2014/main" id="{DC912EC7-CF72-4804-9B6B-5051DF9A23A3}"/>
              </a:ext>
            </a:extLst>
          </p:cNvPr>
          <p:cNvSpPr/>
          <p:nvPr/>
        </p:nvSpPr>
        <p:spPr>
          <a:xfrm>
            <a:off x="121907" y="1129553"/>
            <a:ext cx="1075626" cy="679955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C0A5127-2FBD-4826-8131-624B17D4EE31}"/>
              </a:ext>
            </a:extLst>
          </p:cNvPr>
          <p:cNvSpPr/>
          <p:nvPr/>
        </p:nvSpPr>
        <p:spPr>
          <a:xfrm>
            <a:off x="10609544" y="5863875"/>
            <a:ext cx="1082674" cy="1013899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EC438686-9C59-480E-9F9F-0D4A7988851C}"/>
              </a:ext>
            </a:extLst>
          </p:cNvPr>
          <p:cNvSpPr/>
          <p:nvPr/>
        </p:nvSpPr>
        <p:spPr>
          <a:xfrm>
            <a:off x="10369742" y="3343559"/>
            <a:ext cx="1322475" cy="1248611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6647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B587811-4F94-4973-B947-70750BE0C22A}"/>
              </a:ext>
            </a:extLst>
          </p:cNvPr>
          <p:cNvSpPr/>
          <p:nvPr/>
        </p:nvSpPr>
        <p:spPr>
          <a:xfrm>
            <a:off x="1891662" y="1336010"/>
            <a:ext cx="9062258" cy="5415598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34F244-7CA1-4F65-B50A-09626A77B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64160"/>
            <a:ext cx="9454275" cy="1171850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1.  </a:t>
            </a:r>
            <a:r>
              <a:rPr lang="zh-CN" altLang="en-US" sz="3600" dirty="0"/>
              <a:t>家长首次开机的一键设置（</a:t>
            </a:r>
            <a:r>
              <a:rPr lang="en-US" altLang="zh-CN" sz="3600" dirty="0"/>
              <a:t>1</a:t>
            </a:r>
            <a:r>
              <a:rPr lang="zh-CN" altLang="en-US" sz="3600" dirty="0"/>
              <a:t>）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1AF1CBC-EDC6-4AA9-A479-27D21A014C93}"/>
              </a:ext>
            </a:extLst>
          </p:cNvPr>
          <p:cNvSpPr/>
          <p:nvPr/>
        </p:nvSpPr>
        <p:spPr>
          <a:xfrm>
            <a:off x="3085912" y="2251587"/>
            <a:ext cx="6537686" cy="28640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4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无线遥控器连接成功！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87A01E7C-9A3F-4CF8-845B-39FDD6F34303}"/>
              </a:ext>
            </a:extLst>
          </p:cNvPr>
          <p:cNvSpPr/>
          <p:nvPr/>
        </p:nvSpPr>
        <p:spPr>
          <a:xfrm>
            <a:off x="7334188" y="5756786"/>
            <a:ext cx="1052764" cy="269478"/>
          </a:xfrm>
          <a:prstGeom prst="roundRect">
            <a:avLst/>
          </a:prstGeom>
          <a:solidFill>
            <a:schemeClr val="tx1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下一步</a:t>
            </a:r>
          </a:p>
        </p:txBody>
      </p:sp>
    </p:spTree>
    <p:extLst>
      <p:ext uri="{BB962C8B-B14F-4D97-AF65-F5344CB8AC3E}">
        <p14:creationId xmlns:p14="http://schemas.microsoft.com/office/powerpoint/2010/main" val="3335675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186E5103-B1BD-4D9C-B970-410805815D6C}"/>
              </a:ext>
            </a:extLst>
          </p:cNvPr>
          <p:cNvSpPr/>
          <p:nvPr/>
        </p:nvSpPr>
        <p:spPr>
          <a:xfrm>
            <a:off x="129824" y="607243"/>
            <a:ext cx="1669480" cy="612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YOOM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34F244-7CA1-4F65-B50A-09626A77B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2910" y="-201484"/>
            <a:ext cx="9454275" cy="704243"/>
          </a:xfrm>
        </p:spPr>
        <p:txBody>
          <a:bodyPr>
            <a:normAutofit/>
          </a:bodyPr>
          <a:lstStyle/>
          <a:p>
            <a:r>
              <a:rPr lang="en-US" altLang="zh-CN" sz="2400" dirty="0" err="1"/>
              <a:t>Vipkid</a:t>
            </a:r>
            <a:r>
              <a:rPr lang="en-US" altLang="zh-CN" sz="2400" dirty="0"/>
              <a:t>   </a:t>
            </a:r>
            <a:r>
              <a:rPr lang="zh-CN" altLang="en-US" sz="2400" dirty="0"/>
              <a:t>课程回放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9BF7C9-03AD-490B-AE34-F3D88A39B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150" y="3748929"/>
            <a:ext cx="507149" cy="42627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A430954-05C1-4360-A745-2AACB9D33F9C}"/>
              </a:ext>
            </a:extLst>
          </p:cNvPr>
          <p:cNvSpPr/>
          <p:nvPr/>
        </p:nvSpPr>
        <p:spPr>
          <a:xfrm>
            <a:off x="0" y="605648"/>
            <a:ext cx="12175574" cy="6272127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C5C2FCA-0BE0-4E5A-9FC2-4E5ED9AA11B2}"/>
              </a:ext>
            </a:extLst>
          </p:cNvPr>
          <p:cNvSpPr/>
          <p:nvPr/>
        </p:nvSpPr>
        <p:spPr>
          <a:xfrm>
            <a:off x="6032678" y="643468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我的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1080CC-423A-4512-8B2F-A73823908E85}"/>
              </a:ext>
            </a:extLst>
          </p:cNvPr>
          <p:cNvSpPr/>
          <p:nvPr/>
        </p:nvSpPr>
        <p:spPr>
          <a:xfrm>
            <a:off x="6892701" y="643470"/>
            <a:ext cx="102059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u="sng" dirty="0">
                <a:solidFill>
                  <a:schemeClr val="bg1"/>
                </a:solidFill>
              </a:rPr>
              <a:t>学习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B161092-8136-42A0-8A00-3385009873B4}"/>
              </a:ext>
            </a:extLst>
          </p:cNvPr>
          <p:cNvSpPr/>
          <p:nvPr/>
        </p:nvSpPr>
        <p:spPr>
          <a:xfrm>
            <a:off x="7913299" y="643470"/>
            <a:ext cx="101056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娱乐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52D1095F-2D01-4B46-AC51-793F6776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61" y="2184788"/>
            <a:ext cx="2547001" cy="18567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  <a:scene3d>
            <a:camera prst="orthographicFront"/>
            <a:lightRig rig="brightRoom" dir="t"/>
          </a:scene3d>
          <a:sp3d prstMaterial="plastic">
            <a:bevelT w="139700" h="139700" prst="divot"/>
          </a:sp3d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EF27FE2F-F8C3-468E-82C9-8C6FA7BBB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2464" y="2318432"/>
            <a:ext cx="2124836" cy="154352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4FE42F1-7003-4CF5-9A55-8523BB6EB7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1435" y="2298317"/>
            <a:ext cx="1993966" cy="1553578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D18474F2-D426-48E3-ABD2-4D6645E161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9536" y="2328490"/>
            <a:ext cx="1883885" cy="1533463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180E6E9C-D69C-442D-B959-B94A9C0187D7}"/>
              </a:ext>
            </a:extLst>
          </p:cNvPr>
          <p:cNvSpPr/>
          <p:nvPr/>
        </p:nvSpPr>
        <p:spPr>
          <a:xfrm>
            <a:off x="8930984" y="652079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市场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41BF689-8E61-4CA1-AC3D-C7881D94DDA9}"/>
              </a:ext>
            </a:extLst>
          </p:cNvPr>
          <p:cNvSpPr/>
          <p:nvPr/>
        </p:nvSpPr>
        <p:spPr>
          <a:xfrm>
            <a:off x="9880334" y="652079"/>
            <a:ext cx="1010112" cy="62688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CA0ABD6-1FED-4A2D-81B0-E8D0C4D2860F}"/>
              </a:ext>
            </a:extLst>
          </p:cNvPr>
          <p:cNvSpPr/>
          <p:nvPr/>
        </p:nvSpPr>
        <p:spPr>
          <a:xfrm>
            <a:off x="10898018" y="652079"/>
            <a:ext cx="1237061" cy="626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19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24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A621884-4D31-480D-BD0D-C26106FBD459}"/>
              </a:ext>
            </a:extLst>
          </p:cNvPr>
          <p:cNvSpPr/>
          <p:nvPr/>
        </p:nvSpPr>
        <p:spPr>
          <a:xfrm>
            <a:off x="9859778" y="643469"/>
            <a:ext cx="1010112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2F7D54ED-840D-431F-B8EC-716013B1C9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2912" y="4335628"/>
            <a:ext cx="1870387" cy="152303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5238D44-AB54-4967-AAC8-3AE8C7AB92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9131" y="4353729"/>
            <a:ext cx="1870387" cy="152303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1597E7D-4B99-406A-B027-EE36DCCD57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7533" y="4335628"/>
            <a:ext cx="1993966" cy="152303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DB1FAE3-2B74-486F-96A0-D79C80B815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426" y="605648"/>
            <a:ext cx="12159148" cy="6272127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CE7CAFF0-6335-42BF-B508-3CC7B4092835}"/>
              </a:ext>
            </a:extLst>
          </p:cNvPr>
          <p:cNvSpPr/>
          <p:nvPr/>
        </p:nvSpPr>
        <p:spPr>
          <a:xfrm>
            <a:off x="2681341" y="5194061"/>
            <a:ext cx="921123" cy="53115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C0A5127-2FBD-4826-8131-624B17D4EE31}"/>
              </a:ext>
            </a:extLst>
          </p:cNvPr>
          <p:cNvSpPr/>
          <p:nvPr/>
        </p:nvSpPr>
        <p:spPr>
          <a:xfrm>
            <a:off x="571500" y="1606924"/>
            <a:ext cx="1227804" cy="5778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1475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4F244-7CA1-4F65-B50A-09626A77B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2910" y="-201484"/>
            <a:ext cx="9454275" cy="704243"/>
          </a:xfrm>
        </p:spPr>
        <p:txBody>
          <a:bodyPr>
            <a:normAutofit/>
          </a:bodyPr>
          <a:lstStyle/>
          <a:p>
            <a:r>
              <a:rPr lang="en-US" altLang="zh-CN" sz="2400" dirty="0" err="1"/>
              <a:t>Vipkid</a:t>
            </a:r>
            <a:r>
              <a:rPr lang="en-US" altLang="zh-CN" sz="2400" dirty="0"/>
              <a:t>   </a:t>
            </a:r>
            <a:r>
              <a:rPr lang="zh-CN" altLang="en-US" sz="2400" dirty="0"/>
              <a:t>应用退出（回到主菜单）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9BF7C9-03AD-490B-AE34-F3D88A39B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150" y="3748929"/>
            <a:ext cx="507149" cy="42627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A430954-05C1-4360-A745-2AACB9D33F9C}"/>
              </a:ext>
            </a:extLst>
          </p:cNvPr>
          <p:cNvSpPr/>
          <p:nvPr/>
        </p:nvSpPr>
        <p:spPr>
          <a:xfrm>
            <a:off x="0" y="612865"/>
            <a:ext cx="12175574" cy="6272127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C5C2FCA-0BE0-4E5A-9FC2-4E5ED9AA11B2}"/>
              </a:ext>
            </a:extLst>
          </p:cNvPr>
          <p:cNvSpPr/>
          <p:nvPr/>
        </p:nvSpPr>
        <p:spPr>
          <a:xfrm>
            <a:off x="6032678" y="643468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我的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1080CC-423A-4512-8B2F-A73823908E85}"/>
              </a:ext>
            </a:extLst>
          </p:cNvPr>
          <p:cNvSpPr/>
          <p:nvPr/>
        </p:nvSpPr>
        <p:spPr>
          <a:xfrm>
            <a:off x="6892701" y="643470"/>
            <a:ext cx="102059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u="sng" dirty="0">
                <a:solidFill>
                  <a:schemeClr val="bg1"/>
                </a:solidFill>
              </a:rPr>
              <a:t>学习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B161092-8136-42A0-8A00-3385009873B4}"/>
              </a:ext>
            </a:extLst>
          </p:cNvPr>
          <p:cNvSpPr/>
          <p:nvPr/>
        </p:nvSpPr>
        <p:spPr>
          <a:xfrm>
            <a:off x="7913299" y="643470"/>
            <a:ext cx="101056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娱乐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52D1095F-2D01-4B46-AC51-793F6776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61" y="2184788"/>
            <a:ext cx="2547001" cy="18567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  <a:scene3d>
            <a:camera prst="orthographicFront"/>
            <a:lightRig rig="brightRoom" dir="t"/>
          </a:scene3d>
          <a:sp3d prstMaterial="plastic">
            <a:bevelT w="139700" h="139700" prst="divot"/>
          </a:sp3d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EF27FE2F-F8C3-468E-82C9-8C6FA7BBB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2464" y="2318432"/>
            <a:ext cx="2124836" cy="154352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4FE42F1-7003-4CF5-9A55-8523BB6EB7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1435" y="2298317"/>
            <a:ext cx="1993966" cy="1553578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D18474F2-D426-48E3-ABD2-4D6645E161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9536" y="2328490"/>
            <a:ext cx="1883885" cy="1533463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180E6E9C-D69C-442D-B959-B94A9C0187D7}"/>
              </a:ext>
            </a:extLst>
          </p:cNvPr>
          <p:cNvSpPr/>
          <p:nvPr/>
        </p:nvSpPr>
        <p:spPr>
          <a:xfrm>
            <a:off x="8930984" y="652079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市场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41BF689-8E61-4CA1-AC3D-C7881D94DDA9}"/>
              </a:ext>
            </a:extLst>
          </p:cNvPr>
          <p:cNvSpPr/>
          <p:nvPr/>
        </p:nvSpPr>
        <p:spPr>
          <a:xfrm>
            <a:off x="9880334" y="652079"/>
            <a:ext cx="1010112" cy="62688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CA0ABD6-1FED-4A2D-81B0-E8D0C4D2860F}"/>
              </a:ext>
            </a:extLst>
          </p:cNvPr>
          <p:cNvSpPr/>
          <p:nvPr/>
        </p:nvSpPr>
        <p:spPr>
          <a:xfrm>
            <a:off x="10898018" y="652079"/>
            <a:ext cx="1237061" cy="626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19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24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A621884-4D31-480D-BD0D-C26106FBD459}"/>
              </a:ext>
            </a:extLst>
          </p:cNvPr>
          <p:cNvSpPr/>
          <p:nvPr/>
        </p:nvSpPr>
        <p:spPr>
          <a:xfrm>
            <a:off x="9859778" y="643469"/>
            <a:ext cx="1010112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2F7D54ED-840D-431F-B8EC-716013B1C9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2912" y="4335628"/>
            <a:ext cx="1870387" cy="152303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5238D44-AB54-4967-AAC8-3AE8C7AB92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9131" y="4353729"/>
            <a:ext cx="1870387" cy="152303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1597E7D-4B99-406A-B027-EE36DCCD57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7533" y="4335628"/>
            <a:ext cx="1993966" cy="1523031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186E5103-B1BD-4D9C-B970-410805815D6C}"/>
              </a:ext>
            </a:extLst>
          </p:cNvPr>
          <p:cNvSpPr/>
          <p:nvPr/>
        </p:nvSpPr>
        <p:spPr>
          <a:xfrm>
            <a:off x="129824" y="607243"/>
            <a:ext cx="1669480" cy="612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YOOM</a:t>
            </a:r>
          </a:p>
        </p:txBody>
      </p:sp>
    </p:spTree>
    <p:extLst>
      <p:ext uri="{BB962C8B-B14F-4D97-AF65-F5344CB8AC3E}">
        <p14:creationId xmlns:p14="http://schemas.microsoft.com/office/powerpoint/2010/main" val="2354079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4F244-7CA1-4F65-B50A-09626A77B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2910" y="-201484"/>
            <a:ext cx="9454275" cy="70424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娱乐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9BF7C9-03AD-490B-AE34-F3D88A39B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150" y="3748929"/>
            <a:ext cx="507149" cy="42627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A430954-05C1-4360-A745-2AACB9D33F9C}"/>
              </a:ext>
            </a:extLst>
          </p:cNvPr>
          <p:cNvSpPr/>
          <p:nvPr/>
        </p:nvSpPr>
        <p:spPr>
          <a:xfrm>
            <a:off x="0" y="612865"/>
            <a:ext cx="12175574" cy="6272127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C5C2FCA-0BE0-4E5A-9FC2-4E5ED9AA11B2}"/>
              </a:ext>
            </a:extLst>
          </p:cNvPr>
          <p:cNvSpPr/>
          <p:nvPr/>
        </p:nvSpPr>
        <p:spPr>
          <a:xfrm>
            <a:off x="5953837" y="643470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我的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1080CC-423A-4512-8B2F-A73823908E85}"/>
              </a:ext>
            </a:extLst>
          </p:cNvPr>
          <p:cNvSpPr/>
          <p:nvPr/>
        </p:nvSpPr>
        <p:spPr>
          <a:xfrm>
            <a:off x="6892701" y="643470"/>
            <a:ext cx="102059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学习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B161092-8136-42A0-8A00-3385009873B4}"/>
              </a:ext>
            </a:extLst>
          </p:cNvPr>
          <p:cNvSpPr/>
          <p:nvPr/>
        </p:nvSpPr>
        <p:spPr>
          <a:xfrm>
            <a:off x="7913299" y="643470"/>
            <a:ext cx="101056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u="sng" dirty="0"/>
              <a:t>娱乐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80E6E9C-D69C-442D-B959-B94A9C0187D7}"/>
              </a:ext>
            </a:extLst>
          </p:cNvPr>
          <p:cNvSpPr/>
          <p:nvPr/>
        </p:nvSpPr>
        <p:spPr>
          <a:xfrm>
            <a:off x="8930984" y="652079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市场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41BF689-8E61-4CA1-AC3D-C7881D94DDA9}"/>
              </a:ext>
            </a:extLst>
          </p:cNvPr>
          <p:cNvSpPr/>
          <p:nvPr/>
        </p:nvSpPr>
        <p:spPr>
          <a:xfrm>
            <a:off x="9880334" y="652079"/>
            <a:ext cx="1010112" cy="62688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CA0ABD6-1FED-4A2D-81B0-E8D0C4D2860F}"/>
              </a:ext>
            </a:extLst>
          </p:cNvPr>
          <p:cNvSpPr/>
          <p:nvPr/>
        </p:nvSpPr>
        <p:spPr>
          <a:xfrm>
            <a:off x="10898018" y="652079"/>
            <a:ext cx="1237061" cy="626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19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24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A621884-4D31-480D-BD0D-C26106FBD459}"/>
              </a:ext>
            </a:extLst>
          </p:cNvPr>
          <p:cNvSpPr/>
          <p:nvPr/>
        </p:nvSpPr>
        <p:spPr>
          <a:xfrm>
            <a:off x="9859778" y="643469"/>
            <a:ext cx="1010112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B77FB4B-4C72-44F8-B069-364AAC615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72" y="2501711"/>
            <a:ext cx="2073170" cy="155187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565B482-F1C3-4113-A525-CDD4CE165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478" y="2494348"/>
            <a:ext cx="2115822" cy="155923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8EC412D-FB7B-4BC2-A16C-3CC7EF6C8A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292" y="2494348"/>
            <a:ext cx="1994054" cy="15703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2EE6A6C-B857-43BE-8D36-081B65BFD1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9168" y="2501710"/>
            <a:ext cx="2057175" cy="1508429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075004BD-81F4-418E-83C1-9128A6E4293F}"/>
              </a:ext>
            </a:extLst>
          </p:cNvPr>
          <p:cNvSpPr/>
          <p:nvPr/>
        </p:nvSpPr>
        <p:spPr>
          <a:xfrm>
            <a:off x="129824" y="607243"/>
            <a:ext cx="1669480" cy="612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YOOM</a:t>
            </a:r>
          </a:p>
        </p:txBody>
      </p:sp>
    </p:spTree>
    <p:extLst>
      <p:ext uri="{BB962C8B-B14F-4D97-AF65-F5344CB8AC3E}">
        <p14:creationId xmlns:p14="http://schemas.microsoft.com/office/powerpoint/2010/main" val="434684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4F244-7CA1-4F65-B50A-09626A77B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2910" y="-201484"/>
            <a:ext cx="9454275" cy="70424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应用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A430954-05C1-4360-A745-2AACB9D33F9C}"/>
              </a:ext>
            </a:extLst>
          </p:cNvPr>
          <p:cNvSpPr/>
          <p:nvPr/>
        </p:nvSpPr>
        <p:spPr>
          <a:xfrm>
            <a:off x="8213" y="652079"/>
            <a:ext cx="12175574" cy="6272127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7BC0C71-F848-4662-8778-C759CAAE254E}"/>
              </a:ext>
            </a:extLst>
          </p:cNvPr>
          <p:cNvSpPr/>
          <p:nvPr/>
        </p:nvSpPr>
        <p:spPr>
          <a:xfrm>
            <a:off x="129824" y="607243"/>
            <a:ext cx="1669480" cy="612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YOOM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C5C2FCA-0BE0-4E5A-9FC2-4E5ED9AA11B2}"/>
              </a:ext>
            </a:extLst>
          </p:cNvPr>
          <p:cNvSpPr/>
          <p:nvPr/>
        </p:nvSpPr>
        <p:spPr>
          <a:xfrm>
            <a:off x="5953837" y="643470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我的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1080CC-423A-4512-8B2F-A73823908E85}"/>
              </a:ext>
            </a:extLst>
          </p:cNvPr>
          <p:cNvSpPr/>
          <p:nvPr/>
        </p:nvSpPr>
        <p:spPr>
          <a:xfrm>
            <a:off x="6892701" y="643470"/>
            <a:ext cx="102059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学习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B161092-8136-42A0-8A00-3385009873B4}"/>
              </a:ext>
            </a:extLst>
          </p:cNvPr>
          <p:cNvSpPr/>
          <p:nvPr/>
        </p:nvSpPr>
        <p:spPr>
          <a:xfrm>
            <a:off x="7913299" y="643470"/>
            <a:ext cx="101056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娱乐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80E6E9C-D69C-442D-B959-B94A9C0187D7}"/>
              </a:ext>
            </a:extLst>
          </p:cNvPr>
          <p:cNvSpPr/>
          <p:nvPr/>
        </p:nvSpPr>
        <p:spPr>
          <a:xfrm>
            <a:off x="8930984" y="652079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u="sng" dirty="0"/>
              <a:t>应用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41BF689-8E61-4CA1-AC3D-C7881D94DDA9}"/>
              </a:ext>
            </a:extLst>
          </p:cNvPr>
          <p:cNvSpPr/>
          <p:nvPr/>
        </p:nvSpPr>
        <p:spPr>
          <a:xfrm>
            <a:off x="9880334" y="652079"/>
            <a:ext cx="1010112" cy="62688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CA0ABD6-1FED-4A2D-81B0-E8D0C4D2860F}"/>
              </a:ext>
            </a:extLst>
          </p:cNvPr>
          <p:cNvSpPr/>
          <p:nvPr/>
        </p:nvSpPr>
        <p:spPr>
          <a:xfrm>
            <a:off x="10898018" y="652079"/>
            <a:ext cx="1237061" cy="626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19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24</a:t>
            </a:r>
            <a:endParaRPr lang="zh-CN" altLang="en-US" sz="2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A621884-4D31-480D-BD0D-C26106FBD459}"/>
              </a:ext>
            </a:extLst>
          </p:cNvPr>
          <p:cNvSpPr/>
          <p:nvPr/>
        </p:nvSpPr>
        <p:spPr>
          <a:xfrm>
            <a:off x="9859778" y="643469"/>
            <a:ext cx="1010112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52BA6B63-84D3-4D0B-8ACC-2C58F4C6FC1A}"/>
              </a:ext>
            </a:extLst>
          </p:cNvPr>
          <p:cNvSpPr/>
          <p:nvPr/>
        </p:nvSpPr>
        <p:spPr>
          <a:xfrm>
            <a:off x="4507190" y="6189065"/>
            <a:ext cx="1490866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u="sng" dirty="0">
                <a:solidFill>
                  <a:schemeClr val="bg1"/>
                </a:solidFill>
              </a:rPr>
              <a:t>类别搜索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72C459E-B09C-4B8B-9929-17210D4424D0}"/>
              </a:ext>
            </a:extLst>
          </p:cNvPr>
          <p:cNvSpPr/>
          <p:nvPr/>
        </p:nvSpPr>
        <p:spPr>
          <a:xfrm>
            <a:off x="1111364" y="3130805"/>
            <a:ext cx="1864314" cy="2255084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2400" dirty="0"/>
              <a:t>幼儿教育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F1D1741-E721-43E4-A61B-0873211DE6C0}"/>
              </a:ext>
            </a:extLst>
          </p:cNvPr>
          <p:cNvSpPr/>
          <p:nvPr/>
        </p:nvSpPr>
        <p:spPr>
          <a:xfrm>
            <a:off x="3993012" y="3084349"/>
            <a:ext cx="1864314" cy="225508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2400" dirty="0"/>
              <a:t>中小学教育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785C845B-B82E-4B86-9B18-4C6EE742283F}"/>
              </a:ext>
            </a:extLst>
          </p:cNvPr>
          <p:cNvSpPr/>
          <p:nvPr/>
        </p:nvSpPr>
        <p:spPr>
          <a:xfrm>
            <a:off x="6838867" y="3057024"/>
            <a:ext cx="1763098" cy="225508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2400" dirty="0"/>
              <a:t>互联网培训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187865C3-4558-4FDA-872E-D153D0462CCB}"/>
              </a:ext>
            </a:extLst>
          </p:cNvPr>
          <p:cNvSpPr/>
          <p:nvPr/>
        </p:nvSpPr>
        <p:spPr>
          <a:xfrm>
            <a:off x="1111364" y="1837607"/>
            <a:ext cx="9916854" cy="729578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搜索</a:t>
            </a:r>
            <a:r>
              <a:rPr lang="en-US" altLang="zh-CN" sz="2400" dirty="0">
                <a:solidFill>
                  <a:schemeClr val="tx1"/>
                </a:solidFill>
              </a:rPr>
              <a:t>----------------------------------------------------------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F7B23FE3-9DCA-4AB1-A808-D5AA1BF7EDFD}"/>
              </a:ext>
            </a:extLst>
          </p:cNvPr>
          <p:cNvSpPr/>
          <p:nvPr/>
        </p:nvSpPr>
        <p:spPr>
          <a:xfrm>
            <a:off x="9486633" y="3057024"/>
            <a:ext cx="1763098" cy="225508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2400" dirty="0"/>
              <a:t>娱乐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30CEE5A-C7A4-465A-9C86-714810C55CCA}"/>
              </a:ext>
            </a:extLst>
          </p:cNvPr>
          <p:cNvSpPr/>
          <p:nvPr/>
        </p:nvSpPr>
        <p:spPr>
          <a:xfrm>
            <a:off x="6422433" y="6178513"/>
            <a:ext cx="1490866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应用管理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93C5DE1-764B-41C6-8B2A-FA486618DC28}"/>
              </a:ext>
            </a:extLst>
          </p:cNvPr>
          <p:cNvSpPr/>
          <p:nvPr/>
        </p:nvSpPr>
        <p:spPr>
          <a:xfrm>
            <a:off x="5953837" y="6162825"/>
            <a:ext cx="56798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&gt;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42172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4F244-7CA1-4F65-B50A-09626A77B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2910" y="-201484"/>
            <a:ext cx="9454275" cy="70424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应用  类别？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A430954-05C1-4360-A745-2AACB9D33F9C}"/>
              </a:ext>
            </a:extLst>
          </p:cNvPr>
          <p:cNvSpPr/>
          <p:nvPr/>
        </p:nvSpPr>
        <p:spPr>
          <a:xfrm>
            <a:off x="8213" y="652079"/>
            <a:ext cx="12175574" cy="6272127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7BC0C71-F848-4662-8778-C759CAAE254E}"/>
              </a:ext>
            </a:extLst>
          </p:cNvPr>
          <p:cNvSpPr/>
          <p:nvPr/>
        </p:nvSpPr>
        <p:spPr>
          <a:xfrm>
            <a:off x="129824" y="607243"/>
            <a:ext cx="1669480" cy="612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YOOM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C5C2FCA-0BE0-4E5A-9FC2-4E5ED9AA11B2}"/>
              </a:ext>
            </a:extLst>
          </p:cNvPr>
          <p:cNvSpPr/>
          <p:nvPr/>
        </p:nvSpPr>
        <p:spPr>
          <a:xfrm>
            <a:off x="5953837" y="643470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我的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1080CC-423A-4512-8B2F-A73823908E85}"/>
              </a:ext>
            </a:extLst>
          </p:cNvPr>
          <p:cNvSpPr/>
          <p:nvPr/>
        </p:nvSpPr>
        <p:spPr>
          <a:xfrm>
            <a:off x="6892701" y="643470"/>
            <a:ext cx="102059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学习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B161092-8136-42A0-8A00-3385009873B4}"/>
              </a:ext>
            </a:extLst>
          </p:cNvPr>
          <p:cNvSpPr/>
          <p:nvPr/>
        </p:nvSpPr>
        <p:spPr>
          <a:xfrm>
            <a:off x="7913299" y="643470"/>
            <a:ext cx="101056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娱乐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80E6E9C-D69C-442D-B959-B94A9C0187D7}"/>
              </a:ext>
            </a:extLst>
          </p:cNvPr>
          <p:cNvSpPr/>
          <p:nvPr/>
        </p:nvSpPr>
        <p:spPr>
          <a:xfrm>
            <a:off x="8930984" y="652079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u="sng" dirty="0"/>
              <a:t>应用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41BF689-8E61-4CA1-AC3D-C7881D94DDA9}"/>
              </a:ext>
            </a:extLst>
          </p:cNvPr>
          <p:cNvSpPr/>
          <p:nvPr/>
        </p:nvSpPr>
        <p:spPr>
          <a:xfrm>
            <a:off x="9880334" y="652079"/>
            <a:ext cx="1010112" cy="62688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CA0ABD6-1FED-4A2D-81B0-E8D0C4D2860F}"/>
              </a:ext>
            </a:extLst>
          </p:cNvPr>
          <p:cNvSpPr/>
          <p:nvPr/>
        </p:nvSpPr>
        <p:spPr>
          <a:xfrm>
            <a:off x="10898018" y="652079"/>
            <a:ext cx="1237061" cy="626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19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24</a:t>
            </a:r>
            <a:endParaRPr lang="zh-CN" altLang="en-US" sz="2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A621884-4D31-480D-BD0D-C26106FBD459}"/>
              </a:ext>
            </a:extLst>
          </p:cNvPr>
          <p:cNvSpPr/>
          <p:nvPr/>
        </p:nvSpPr>
        <p:spPr>
          <a:xfrm>
            <a:off x="9859778" y="643469"/>
            <a:ext cx="1010112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E2644404-8A92-4097-98B3-35354E9DA365}"/>
              </a:ext>
            </a:extLst>
          </p:cNvPr>
          <p:cNvCxnSpPr>
            <a:cxnSpLocks/>
          </p:cNvCxnSpPr>
          <p:nvPr/>
        </p:nvCxnSpPr>
        <p:spPr>
          <a:xfrm>
            <a:off x="129823" y="6004163"/>
            <a:ext cx="12175574" cy="8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187865C3-4558-4FDA-872E-D153D0462CCB}"/>
              </a:ext>
            </a:extLst>
          </p:cNvPr>
          <p:cNvSpPr/>
          <p:nvPr/>
        </p:nvSpPr>
        <p:spPr>
          <a:xfrm>
            <a:off x="1111364" y="1837607"/>
            <a:ext cx="9916854" cy="729578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搜索</a:t>
            </a:r>
            <a:r>
              <a:rPr lang="en-US" altLang="zh-CN" sz="2400" dirty="0">
                <a:solidFill>
                  <a:schemeClr val="tx1"/>
                </a:solidFill>
              </a:rPr>
              <a:t>----------------------------------------------------------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DB9710D-D63D-46DD-B585-F0CE73B99ADA}"/>
              </a:ext>
            </a:extLst>
          </p:cNvPr>
          <p:cNvSpPr/>
          <p:nvPr/>
        </p:nvSpPr>
        <p:spPr>
          <a:xfrm>
            <a:off x="318053" y="2759163"/>
            <a:ext cx="687011" cy="3266548"/>
          </a:xfrm>
          <a:prstGeom prst="rect">
            <a:avLst/>
          </a:prstGeom>
          <a:ln>
            <a:solidFill>
              <a:srgbClr val="2F05CB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2400" b="1" dirty="0"/>
              <a:t>幼儿教育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45ADCDB-3213-489D-ACCB-B84EDF583AAE}"/>
              </a:ext>
            </a:extLst>
          </p:cNvPr>
          <p:cNvSpPr/>
          <p:nvPr/>
        </p:nvSpPr>
        <p:spPr>
          <a:xfrm>
            <a:off x="1148472" y="2730403"/>
            <a:ext cx="9916854" cy="3266548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4CCA884-8E6A-412A-B9E2-4387EFF17436}"/>
              </a:ext>
            </a:extLst>
          </p:cNvPr>
          <p:cNvSpPr/>
          <p:nvPr/>
        </p:nvSpPr>
        <p:spPr>
          <a:xfrm>
            <a:off x="1518669" y="3078606"/>
            <a:ext cx="2539107" cy="940020"/>
          </a:xfrm>
          <a:prstGeom prst="rect">
            <a:avLst/>
          </a:prstGeom>
          <a:solidFill>
            <a:srgbClr val="0070C0"/>
          </a:solidFill>
          <a:ln>
            <a:solidFill>
              <a:srgbClr val="00B05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ED36AEB-2CEA-4684-94A6-EFF494A908B2}"/>
              </a:ext>
            </a:extLst>
          </p:cNvPr>
          <p:cNvSpPr/>
          <p:nvPr/>
        </p:nvSpPr>
        <p:spPr>
          <a:xfrm>
            <a:off x="2074277" y="3169647"/>
            <a:ext cx="1805385" cy="382144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chemeClr val="bg1"/>
                </a:solidFill>
              </a:rPr>
              <a:t>Peppa</a:t>
            </a:r>
            <a:r>
              <a:rPr lang="en-US" altLang="zh-CN" b="1" dirty="0">
                <a:solidFill>
                  <a:schemeClr val="bg1"/>
                </a:solidFill>
              </a:rPr>
              <a:t> pig</a:t>
            </a:r>
            <a:r>
              <a:rPr lang="zh-CN" altLang="en-US" b="1" dirty="0">
                <a:solidFill>
                  <a:schemeClr val="bg1"/>
                </a:solidFill>
              </a:rPr>
              <a:t>动画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BFC0A95-CEDE-4B80-BAD9-CCEEBF92FD72}"/>
              </a:ext>
            </a:extLst>
          </p:cNvPr>
          <p:cNvSpPr/>
          <p:nvPr/>
        </p:nvSpPr>
        <p:spPr>
          <a:xfrm>
            <a:off x="2074277" y="3645713"/>
            <a:ext cx="1917068" cy="22984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n>
                  <a:solidFill>
                    <a:srgbClr val="92D050"/>
                  </a:solidFill>
                </a:ln>
                <a:solidFill>
                  <a:schemeClr val="bg1"/>
                </a:solidFill>
              </a:rPr>
              <a:t>200.9M | 2</a:t>
            </a:r>
            <a:r>
              <a:rPr lang="zh-CN" altLang="en-US" b="1" dirty="0">
                <a:ln>
                  <a:solidFill>
                    <a:srgbClr val="92D050"/>
                  </a:solidFill>
                </a:ln>
                <a:solidFill>
                  <a:schemeClr val="bg1"/>
                </a:solidFill>
              </a:rPr>
              <a:t>万人</a:t>
            </a:r>
            <a:r>
              <a:rPr lang="en-US" altLang="zh-CN" b="1" dirty="0">
                <a:ln>
                  <a:solidFill>
                    <a:srgbClr val="92D050"/>
                  </a:solidFill>
                </a:ln>
                <a:solidFill>
                  <a:schemeClr val="bg1"/>
                </a:solidFill>
              </a:rPr>
              <a:t>+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637E358F-E2CC-47A8-A662-403B929DA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18669" y="3148800"/>
            <a:ext cx="626654" cy="46941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B93A8226-5FC4-44F5-802A-A73865956AF6}"/>
              </a:ext>
            </a:extLst>
          </p:cNvPr>
          <p:cNvSpPr/>
          <p:nvPr/>
        </p:nvSpPr>
        <p:spPr>
          <a:xfrm>
            <a:off x="4507190" y="6189065"/>
            <a:ext cx="1490866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u="sng" dirty="0">
                <a:solidFill>
                  <a:schemeClr val="bg1"/>
                </a:solidFill>
              </a:rPr>
              <a:t>类别搜索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48F7573-7BB2-42EF-876B-59E6C88CBE9A}"/>
              </a:ext>
            </a:extLst>
          </p:cNvPr>
          <p:cNvSpPr/>
          <p:nvPr/>
        </p:nvSpPr>
        <p:spPr>
          <a:xfrm>
            <a:off x="6422433" y="6178513"/>
            <a:ext cx="1490866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应用管理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C5EA881-216B-4CD4-901A-5E26FEBE3DFA}"/>
              </a:ext>
            </a:extLst>
          </p:cNvPr>
          <p:cNvSpPr/>
          <p:nvPr/>
        </p:nvSpPr>
        <p:spPr>
          <a:xfrm>
            <a:off x="5953837" y="6162825"/>
            <a:ext cx="56798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&gt;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73503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4F244-7CA1-4F65-B50A-09626A77B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2910" y="-201484"/>
            <a:ext cx="9454275" cy="70424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应用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A430954-05C1-4360-A745-2AACB9D33F9C}"/>
              </a:ext>
            </a:extLst>
          </p:cNvPr>
          <p:cNvSpPr/>
          <p:nvPr/>
        </p:nvSpPr>
        <p:spPr>
          <a:xfrm>
            <a:off x="8213" y="652079"/>
            <a:ext cx="12175574" cy="6272127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7BC0C71-F848-4662-8778-C759CAAE254E}"/>
              </a:ext>
            </a:extLst>
          </p:cNvPr>
          <p:cNvSpPr/>
          <p:nvPr/>
        </p:nvSpPr>
        <p:spPr>
          <a:xfrm>
            <a:off x="129824" y="607243"/>
            <a:ext cx="1669480" cy="612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YOOM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C5C2FCA-0BE0-4E5A-9FC2-4E5ED9AA11B2}"/>
              </a:ext>
            </a:extLst>
          </p:cNvPr>
          <p:cNvSpPr/>
          <p:nvPr/>
        </p:nvSpPr>
        <p:spPr>
          <a:xfrm>
            <a:off x="5953837" y="643470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我的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1080CC-423A-4512-8B2F-A73823908E85}"/>
              </a:ext>
            </a:extLst>
          </p:cNvPr>
          <p:cNvSpPr/>
          <p:nvPr/>
        </p:nvSpPr>
        <p:spPr>
          <a:xfrm>
            <a:off x="6892701" y="643470"/>
            <a:ext cx="102059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学习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B161092-8136-42A0-8A00-3385009873B4}"/>
              </a:ext>
            </a:extLst>
          </p:cNvPr>
          <p:cNvSpPr/>
          <p:nvPr/>
        </p:nvSpPr>
        <p:spPr>
          <a:xfrm>
            <a:off x="7913299" y="643470"/>
            <a:ext cx="101056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娱乐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80E6E9C-D69C-442D-B959-B94A9C0187D7}"/>
              </a:ext>
            </a:extLst>
          </p:cNvPr>
          <p:cNvSpPr/>
          <p:nvPr/>
        </p:nvSpPr>
        <p:spPr>
          <a:xfrm>
            <a:off x="8930984" y="652079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u="sng" dirty="0"/>
              <a:t>应用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41BF689-8E61-4CA1-AC3D-C7881D94DDA9}"/>
              </a:ext>
            </a:extLst>
          </p:cNvPr>
          <p:cNvSpPr/>
          <p:nvPr/>
        </p:nvSpPr>
        <p:spPr>
          <a:xfrm>
            <a:off x="9880334" y="652079"/>
            <a:ext cx="1010112" cy="62688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CA0ABD6-1FED-4A2D-81B0-E8D0C4D2860F}"/>
              </a:ext>
            </a:extLst>
          </p:cNvPr>
          <p:cNvSpPr/>
          <p:nvPr/>
        </p:nvSpPr>
        <p:spPr>
          <a:xfrm>
            <a:off x="10898018" y="652079"/>
            <a:ext cx="1237061" cy="626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19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24</a:t>
            </a:r>
            <a:endParaRPr lang="zh-CN" altLang="en-US" sz="2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A621884-4D31-480D-BD0D-C26106FBD459}"/>
              </a:ext>
            </a:extLst>
          </p:cNvPr>
          <p:cNvSpPr/>
          <p:nvPr/>
        </p:nvSpPr>
        <p:spPr>
          <a:xfrm>
            <a:off x="9859778" y="643469"/>
            <a:ext cx="1010112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F1D1741-E721-43E4-A61B-0873211DE6C0}"/>
              </a:ext>
            </a:extLst>
          </p:cNvPr>
          <p:cNvSpPr/>
          <p:nvPr/>
        </p:nvSpPr>
        <p:spPr>
          <a:xfrm>
            <a:off x="227836" y="3032504"/>
            <a:ext cx="773970" cy="27604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00B05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2400" b="1" dirty="0"/>
              <a:t>中小学教育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187865C3-4558-4FDA-872E-D153D0462CCB}"/>
              </a:ext>
            </a:extLst>
          </p:cNvPr>
          <p:cNvSpPr/>
          <p:nvPr/>
        </p:nvSpPr>
        <p:spPr>
          <a:xfrm>
            <a:off x="1111364" y="1837607"/>
            <a:ext cx="9916854" cy="729578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搜索</a:t>
            </a:r>
            <a:r>
              <a:rPr lang="en-US" altLang="zh-CN" sz="2400" dirty="0">
                <a:solidFill>
                  <a:schemeClr val="tx1"/>
                </a:solidFill>
              </a:rPr>
              <a:t>----------------------------------------------------------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614FAA6-C3D0-4E6A-BB04-2E92E1FC5799}"/>
              </a:ext>
            </a:extLst>
          </p:cNvPr>
          <p:cNvSpPr/>
          <p:nvPr/>
        </p:nvSpPr>
        <p:spPr>
          <a:xfrm>
            <a:off x="1221428" y="3032504"/>
            <a:ext cx="9806789" cy="27604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497F4D9-36E5-42C5-9C2C-3A608DDC9695}"/>
              </a:ext>
            </a:extLst>
          </p:cNvPr>
          <p:cNvSpPr/>
          <p:nvPr/>
        </p:nvSpPr>
        <p:spPr>
          <a:xfrm>
            <a:off x="1474840" y="3141801"/>
            <a:ext cx="2539107" cy="9400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00B05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zh-CN" altLang="en-US" sz="2400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5A5512D7-DCB5-4C6F-A6B0-8905E4837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068" y="3141801"/>
            <a:ext cx="634650" cy="46264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E4F0BDD2-136D-4163-819B-1815847F73A6}"/>
              </a:ext>
            </a:extLst>
          </p:cNvPr>
          <p:cNvSpPr/>
          <p:nvPr/>
        </p:nvSpPr>
        <p:spPr>
          <a:xfrm>
            <a:off x="2150429" y="3202074"/>
            <a:ext cx="1361324" cy="38214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VIPKID</a:t>
            </a:r>
            <a:r>
              <a:rPr lang="zh-CN" altLang="en-US" b="1" dirty="0">
                <a:solidFill>
                  <a:schemeClr val="bg1"/>
                </a:solidFill>
              </a:rPr>
              <a:t>英语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3AB6E7F-39E8-4925-9BCA-708BEDDF9C47}"/>
              </a:ext>
            </a:extLst>
          </p:cNvPr>
          <p:cNvSpPr/>
          <p:nvPr/>
        </p:nvSpPr>
        <p:spPr>
          <a:xfrm>
            <a:off x="2095512" y="3660342"/>
            <a:ext cx="1805385" cy="2012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n>
                  <a:solidFill>
                    <a:srgbClr val="92D050"/>
                  </a:solidFill>
                </a:ln>
                <a:solidFill>
                  <a:schemeClr val="bg1"/>
                </a:solidFill>
              </a:rPr>
              <a:t>36.9M | 1</a:t>
            </a:r>
            <a:r>
              <a:rPr lang="zh-CN" altLang="en-US" b="1" dirty="0">
                <a:ln>
                  <a:solidFill>
                    <a:srgbClr val="92D050"/>
                  </a:solidFill>
                </a:ln>
                <a:solidFill>
                  <a:schemeClr val="bg1"/>
                </a:solidFill>
              </a:rPr>
              <a:t>万人</a:t>
            </a:r>
            <a:r>
              <a:rPr lang="en-US" altLang="zh-CN" b="1" dirty="0">
                <a:ln>
                  <a:solidFill>
                    <a:srgbClr val="92D050"/>
                  </a:solidFill>
                </a:ln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BA13074-F94A-4D17-B288-85611FE6221C}"/>
              </a:ext>
            </a:extLst>
          </p:cNvPr>
          <p:cNvSpPr/>
          <p:nvPr/>
        </p:nvSpPr>
        <p:spPr>
          <a:xfrm>
            <a:off x="4507190" y="6189065"/>
            <a:ext cx="1490866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u="sng" dirty="0">
                <a:solidFill>
                  <a:schemeClr val="bg1"/>
                </a:solidFill>
              </a:rPr>
              <a:t>类别搜索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86EE354-59E7-41BB-BE73-623530F0712B}"/>
              </a:ext>
            </a:extLst>
          </p:cNvPr>
          <p:cNvSpPr/>
          <p:nvPr/>
        </p:nvSpPr>
        <p:spPr>
          <a:xfrm>
            <a:off x="6422433" y="6178513"/>
            <a:ext cx="1490866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应用管理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2C5540E-DD36-45F7-B654-A9B28B429253}"/>
              </a:ext>
            </a:extLst>
          </p:cNvPr>
          <p:cNvSpPr/>
          <p:nvPr/>
        </p:nvSpPr>
        <p:spPr>
          <a:xfrm>
            <a:off x="5953837" y="6162825"/>
            <a:ext cx="56798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&gt;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26237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4F244-7CA1-4F65-B50A-09626A77B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2910" y="-201484"/>
            <a:ext cx="9454275" cy="70424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应用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A430954-05C1-4360-A745-2AACB9D33F9C}"/>
              </a:ext>
            </a:extLst>
          </p:cNvPr>
          <p:cNvSpPr/>
          <p:nvPr/>
        </p:nvSpPr>
        <p:spPr>
          <a:xfrm>
            <a:off x="8213" y="652079"/>
            <a:ext cx="12175574" cy="6272127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7BC0C71-F848-4662-8778-C759CAAE254E}"/>
              </a:ext>
            </a:extLst>
          </p:cNvPr>
          <p:cNvSpPr/>
          <p:nvPr/>
        </p:nvSpPr>
        <p:spPr>
          <a:xfrm>
            <a:off x="129824" y="607243"/>
            <a:ext cx="1669480" cy="612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YOOM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C5C2FCA-0BE0-4E5A-9FC2-4E5ED9AA11B2}"/>
              </a:ext>
            </a:extLst>
          </p:cNvPr>
          <p:cNvSpPr/>
          <p:nvPr/>
        </p:nvSpPr>
        <p:spPr>
          <a:xfrm>
            <a:off x="5953837" y="643470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我的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1080CC-423A-4512-8B2F-A73823908E85}"/>
              </a:ext>
            </a:extLst>
          </p:cNvPr>
          <p:cNvSpPr/>
          <p:nvPr/>
        </p:nvSpPr>
        <p:spPr>
          <a:xfrm>
            <a:off x="6892701" y="643470"/>
            <a:ext cx="102059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学习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B161092-8136-42A0-8A00-3385009873B4}"/>
              </a:ext>
            </a:extLst>
          </p:cNvPr>
          <p:cNvSpPr/>
          <p:nvPr/>
        </p:nvSpPr>
        <p:spPr>
          <a:xfrm>
            <a:off x="7913299" y="643470"/>
            <a:ext cx="101056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娱乐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80E6E9C-D69C-442D-B959-B94A9C0187D7}"/>
              </a:ext>
            </a:extLst>
          </p:cNvPr>
          <p:cNvSpPr/>
          <p:nvPr/>
        </p:nvSpPr>
        <p:spPr>
          <a:xfrm>
            <a:off x="8930984" y="652079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u="sng" dirty="0"/>
              <a:t>应用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41BF689-8E61-4CA1-AC3D-C7881D94DDA9}"/>
              </a:ext>
            </a:extLst>
          </p:cNvPr>
          <p:cNvSpPr/>
          <p:nvPr/>
        </p:nvSpPr>
        <p:spPr>
          <a:xfrm>
            <a:off x="9880334" y="652079"/>
            <a:ext cx="1010112" cy="62688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CA0ABD6-1FED-4A2D-81B0-E8D0C4D2860F}"/>
              </a:ext>
            </a:extLst>
          </p:cNvPr>
          <p:cNvSpPr/>
          <p:nvPr/>
        </p:nvSpPr>
        <p:spPr>
          <a:xfrm>
            <a:off x="10898018" y="652079"/>
            <a:ext cx="1237061" cy="626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19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24</a:t>
            </a:r>
            <a:endParaRPr lang="zh-CN" altLang="en-US" sz="2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A621884-4D31-480D-BD0D-C26106FBD459}"/>
              </a:ext>
            </a:extLst>
          </p:cNvPr>
          <p:cNvSpPr/>
          <p:nvPr/>
        </p:nvSpPr>
        <p:spPr>
          <a:xfrm>
            <a:off x="9859778" y="643469"/>
            <a:ext cx="1010112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187865C3-4558-4FDA-872E-D153D0462CCB}"/>
              </a:ext>
            </a:extLst>
          </p:cNvPr>
          <p:cNvSpPr/>
          <p:nvPr/>
        </p:nvSpPr>
        <p:spPr>
          <a:xfrm>
            <a:off x="1111364" y="1837607"/>
            <a:ext cx="9916854" cy="729578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搜索</a:t>
            </a:r>
            <a:r>
              <a:rPr lang="en-US" altLang="zh-CN" sz="2400" dirty="0">
                <a:solidFill>
                  <a:schemeClr val="tx1"/>
                </a:solidFill>
              </a:rPr>
              <a:t>----------------------------------------------------------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614FAA6-C3D0-4E6A-BB04-2E92E1FC5799}"/>
              </a:ext>
            </a:extLst>
          </p:cNvPr>
          <p:cNvSpPr/>
          <p:nvPr/>
        </p:nvSpPr>
        <p:spPr>
          <a:xfrm>
            <a:off x="1221428" y="3032504"/>
            <a:ext cx="9806789" cy="285083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385E390-0990-45C3-A54A-5B2C6D0FC922}"/>
              </a:ext>
            </a:extLst>
          </p:cNvPr>
          <p:cNvSpPr/>
          <p:nvPr/>
        </p:nvSpPr>
        <p:spPr>
          <a:xfrm>
            <a:off x="194982" y="3032504"/>
            <a:ext cx="965347" cy="2859442"/>
          </a:xfrm>
          <a:prstGeom prst="rect">
            <a:avLst/>
          </a:prstGeom>
          <a:solidFill>
            <a:srgbClr val="7030A0"/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2400" b="1" dirty="0"/>
              <a:t>互联网培训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99CD1C8-E051-49F6-8EE7-8B34470FA303}"/>
              </a:ext>
            </a:extLst>
          </p:cNvPr>
          <p:cNvSpPr/>
          <p:nvPr/>
        </p:nvSpPr>
        <p:spPr>
          <a:xfrm>
            <a:off x="4507190" y="6189065"/>
            <a:ext cx="1490866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u="sng" dirty="0">
                <a:solidFill>
                  <a:schemeClr val="bg1"/>
                </a:solidFill>
              </a:rPr>
              <a:t>类别搜索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217898A-EFFE-4705-BCEF-99C6B79AAD6C}"/>
              </a:ext>
            </a:extLst>
          </p:cNvPr>
          <p:cNvSpPr/>
          <p:nvPr/>
        </p:nvSpPr>
        <p:spPr>
          <a:xfrm>
            <a:off x="6422433" y="6178513"/>
            <a:ext cx="1490866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应用管理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FAFD115-A5E5-4B6C-94D7-544352960E56}"/>
              </a:ext>
            </a:extLst>
          </p:cNvPr>
          <p:cNvSpPr/>
          <p:nvPr/>
        </p:nvSpPr>
        <p:spPr>
          <a:xfrm>
            <a:off x="5953837" y="6162825"/>
            <a:ext cx="56798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&gt;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92086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4F244-7CA1-4F65-B50A-09626A77B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2910" y="-201484"/>
            <a:ext cx="9454275" cy="70424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应用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A430954-05C1-4360-A745-2AACB9D33F9C}"/>
              </a:ext>
            </a:extLst>
          </p:cNvPr>
          <p:cNvSpPr/>
          <p:nvPr/>
        </p:nvSpPr>
        <p:spPr>
          <a:xfrm>
            <a:off x="8213" y="652079"/>
            <a:ext cx="12175574" cy="6272127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7BC0C71-F848-4662-8778-C759CAAE254E}"/>
              </a:ext>
            </a:extLst>
          </p:cNvPr>
          <p:cNvSpPr/>
          <p:nvPr/>
        </p:nvSpPr>
        <p:spPr>
          <a:xfrm>
            <a:off x="129824" y="607243"/>
            <a:ext cx="1669480" cy="612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YOOM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C5C2FCA-0BE0-4E5A-9FC2-4E5ED9AA11B2}"/>
              </a:ext>
            </a:extLst>
          </p:cNvPr>
          <p:cNvSpPr/>
          <p:nvPr/>
        </p:nvSpPr>
        <p:spPr>
          <a:xfrm>
            <a:off x="5953837" y="643470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我的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1080CC-423A-4512-8B2F-A73823908E85}"/>
              </a:ext>
            </a:extLst>
          </p:cNvPr>
          <p:cNvSpPr/>
          <p:nvPr/>
        </p:nvSpPr>
        <p:spPr>
          <a:xfrm>
            <a:off x="6892701" y="643470"/>
            <a:ext cx="102059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学习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B161092-8136-42A0-8A00-3385009873B4}"/>
              </a:ext>
            </a:extLst>
          </p:cNvPr>
          <p:cNvSpPr/>
          <p:nvPr/>
        </p:nvSpPr>
        <p:spPr>
          <a:xfrm>
            <a:off x="7913299" y="643470"/>
            <a:ext cx="101056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娱乐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80E6E9C-D69C-442D-B959-B94A9C0187D7}"/>
              </a:ext>
            </a:extLst>
          </p:cNvPr>
          <p:cNvSpPr/>
          <p:nvPr/>
        </p:nvSpPr>
        <p:spPr>
          <a:xfrm>
            <a:off x="8930984" y="652079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u="sng" dirty="0"/>
              <a:t>应用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41BF689-8E61-4CA1-AC3D-C7881D94DDA9}"/>
              </a:ext>
            </a:extLst>
          </p:cNvPr>
          <p:cNvSpPr/>
          <p:nvPr/>
        </p:nvSpPr>
        <p:spPr>
          <a:xfrm>
            <a:off x="9880334" y="652079"/>
            <a:ext cx="1010112" cy="62688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CA0ABD6-1FED-4A2D-81B0-E8D0C4D2860F}"/>
              </a:ext>
            </a:extLst>
          </p:cNvPr>
          <p:cNvSpPr/>
          <p:nvPr/>
        </p:nvSpPr>
        <p:spPr>
          <a:xfrm>
            <a:off x="10898018" y="652079"/>
            <a:ext cx="1237061" cy="626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19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24</a:t>
            </a:r>
            <a:endParaRPr lang="zh-CN" altLang="en-US" sz="2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A621884-4D31-480D-BD0D-C26106FBD459}"/>
              </a:ext>
            </a:extLst>
          </p:cNvPr>
          <p:cNvSpPr/>
          <p:nvPr/>
        </p:nvSpPr>
        <p:spPr>
          <a:xfrm>
            <a:off x="9859778" y="643469"/>
            <a:ext cx="1010112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F1D1741-E721-43E4-A61B-0873211DE6C0}"/>
              </a:ext>
            </a:extLst>
          </p:cNvPr>
          <p:cNvSpPr/>
          <p:nvPr/>
        </p:nvSpPr>
        <p:spPr>
          <a:xfrm>
            <a:off x="227836" y="3080887"/>
            <a:ext cx="773970" cy="2760475"/>
          </a:xfrm>
          <a:prstGeom prst="rect">
            <a:avLst/>
          </a:prstGeom>
          <a:solidFill>
            <a:schemeClr val="accent2"/>
          </a:soli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2400" b="1" dirty="0"/>
              <a:t>娱乐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187865C3-4558-4FDA-872E-D153D0462CCB}"/>
              </a:ext>
            </a:extLst>
          </p:cNvPr>
          <p:cNvSpPr/>
          <p:nvPr/>
        </p:nvSpPr>
        <p:spPr>
          <a:xfrm>
            <a:off x="1111364" y="1837607"/>
            <a:ext cx="9916854" cy="729578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搜索</a:t>
            </a:r>
            <a:r>
              <a:rPr lang="en-US" altLang="zh-CN" sz="2400" dirty="0">
                <a:solidFill>
                  <a:schemeClr val="tx1"/>
                </a:solidFill>
              </a:rPr>
              <a:t>----------------------------------------------------------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614FAA6-C3D0-4E6A-BB04-2E92E1FC5799}"/>
              </a:ext>
            </a:extLst>
          </p:cNvPr>
          <p:cNvSpPr/>
          <p:nvPr/>
        </p:nvSpPr>
        <p:spPr>
          <a:xfrm>
            <a:off x="1221428" y="3032504"/>
            <a:ext cx="9806789" cy="2760475"/>
          </a:xfrm>
          <a:prstGeom prst="rect">
            <a:avLst/>
          </a:prstGeom>
          <a:solidFill>
            <a:schemeClr val="accent2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B16677D-23C5-425A-9BEF-42984DC671E2}"/>
              </a:ext>
            </a:extLst>
          </p:cNvPr>
          <p:cNvSpPr/>
          <p:nvPr/>
        </p:nvSpPr>
        <p:spPr>
          <a:xfrm>
            <a:off x="1585761" y="3078606"/>
            <a:ext cx="2472015" cy="87482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674BBC6-B2FA-4BB7-B40D-E1B7C1082464}"/>
              </a:ext>
            </a:extLst>
          </p:cNvPr>
          <p:cNvSpPr/>
          <p:nvPr/>
        </p:nvSpPr>
        <p:spPr>
          <a:xfrm>
            <a:off x="2121982" y="3169647"/>
            <a:ext cx="1757680" cy="35564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爱奇艺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EA8310F-5637-47AE-A4B8-8CB20F4377CF}"/>
              </a:ext>
            </a:extLst>
          </p:cNvPr>
          <p:cNvSpPr/>
          <p:nvPr/>
        </p:nvSpPr>
        <p:spPr>
          <a:xfrm>
            <a:off x="2124933" y="3610535"/>
            <a:ext cx="1895738" cy="24908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n>
                  <a:solidFill>
                    <a:srgbClr val="92D050"/>
                  </a:solidFill>
                </a:ln>
                <a:solidFill>
                  <a:schemeClr val="bg1"/>
                </a:solidFill>
              </a:rPr>
              <a:t>60.9M | 20</a:t>
            </a:r>
            <a:r>
              <a:rPr lang="zh-CN" altLang="en-US" b="1" dirty="0">
                <a:ln>
                  <a:solidFill>
                    <a:srgbClr val="92D050"/>
                  </a:solidFill>
                </a:ln>
                <a:solidFill>
                  <a:schemeClr val="bg1"/>
                </a:solidFill>
              </a:rPr>
              <a:t>万人</a:t>
            </a:r>
            <a:r>
              <a:rPr lang="en-US" altLang="zh-CN" b="1" dirty="0">
                <a:ln>
                  <a:solidFill>
                    <a:srgbClr val="92D050"/>
                  </a:solidFill>
                </a:ln>
                <a:solidFill>
                  <a:schemeClr val="bg1"/>
                </a:solidFill>
              </a:rPr>
              <a:t>+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2684E8C-2A0A-4FF5-A574-7CE97FF8A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311" y="3094543"/>
            <a:ext cx="639973" cy="47905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9FA8F8AE-E1BE-4C68-93EB-229A88996D4E}"/>
              </a:ext>
            </a:extLst>
          </p:cNvPr>
          <p:cNvSpPr/>
          <p:nvPr/>
        </p:nvSpPr>
        <p:spPr>
          <a:xfrm>
            <a:off x="4507190" y="6189065"/>
            <a:ext cx="1490866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u="sng" dirty="0">
                <a:solidFill>
                  <a:schemeClr val="bg1"/>
                </a:solidFill>
              </a:rPr>
              <a:t>类别搜索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702C375-0E94-4A1A-863D-59B493A6A662}"/>
              </a:ext>
            </a:extLst>
          </p:cNvPr>
          <p:cNvSpPr/>
          <p:nvPr/>
        </p:nvSpPr>
        <p:spPr>
          <a:xfrm>
            <a:off x="6422433" y="6178513"/>
            <a:ext cx="1490866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应用管理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D87E7DF-C627-4C0C-82BB-2B1920DF18E6}"/>
              </a:ext>
            </a:extLst>
          </p:cNvPr>
          <p:cNvSpPr/>
          <p:nvPr/>
        </p:nvSpPr>
        <p:spPr>
          <a:xfrm>
            <a:off x="5953837" y="6162825"/>
            <a:ext cx="56798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&gt;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337239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4F244-7CA1-4F65-B50A-09626A77B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2910" y="-201484"/>
            <a:ext cx="9454275" cy="70424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应用     语音输入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A430954-05C1-4360-A745-2AACB9D33F9C}"/>
              </a:ext>
            </a:extLst>
          </p:cNvPr>
          <p:cNvSpPr/>
          <p:nvPr/>
        </p:nvSpPr>
        <p:spPr>
          <a:xfrm>
            <a:off x="8213" y="652079"/>
            <a:ext cx="12175574" cy="6272127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7BC0C71-F848-4662-8778-C759CAAE254E}"/>
              </a:ext>
            </a:extLst>
          </p:cNvPr>
          <p:cNvSpPr/>
          <p:nvPr/>
        </p:nvSpPr>
        <p:spPr>
          <a:xfrm>
            <a:off x="129824" y="607243"/>
            <a:ext cx="1669480" cy="612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YOOM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C5C2FCA-0BE0-4E5A-9FC2-4E5ED9AA11B2}"/>
              </a:ext>
            </a:extLst>
          </p:cNvPr>
          <p:cNvSpPr/>
          <p:nvPr/>
        </p:nvSpPr>
        <p:spPr>
          <a:xfrm>
            <a:off x="5953837" y="643470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我的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1080CC-423A-4512-8B2F-A73823908E85}"/>
              </a:ext>
            </a:extLst>
          </p:cNvPr>
          <p:cNvSpPr/>
          <p:nvPr/>
        </p:nvSpPr>
        <p:spPr>
          <a:xfrm>
            <a:off x="6892701" y="643470"/>
            <a:ext cx="102059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学习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B161092-8136-42A0-8A00-3385009873B4}"/>
              </a:ext>
            </a:extLst>
          </p:cNvPr>
          <p:cNvSpPr/>
          <p:nvPr/>
        </p:nvSpPr>
        <p:spPr>
          <a:xfrm>
            <a:off x="7913299" y="643470"/>
            <a:ext cx="101056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娱乐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80E6E9C-D69C-442D-B959-B94A9C0187D7}"/>
              </a:ext>
            </a:extLst>
          </p:cNvPr>
          <p:cNvSpPr/>
          <p:nvPr/>
        </p:nvSpPr>
        <p:spPr>
          <a:xfrm>
            <a:off x="8930984" y="652079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u="sng" dirty="0"/>
              <a:t>应用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41BF689-8E61-4CA1-AC3D-C7881D94DDA9}"/>
              </a:ext>
            </a:extLst>
          </p:cNvPr>
          <p:cNvSpPr/>
          <p:nvPr/>
        </p:nvSpPr>
        <p:spPr>
          <a:xfrm>
            <a:off x="9880334" y="652079"/>
            <a:ext cx="1010112" cy="62688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CA0ABD6-1FED-4A2D-81B0-E8D0C4D2860F}"/>
              </a:ext>
            </a:extLst>
          </p:cNvPr>
          <p:cNvSpPr/>
          <p:nvPr/>
        </p:nvSpPr>
        <p:spPr>
          <a:xfrm>
            <a:off x="10898018" y="652079"/>
            <a:ext cx="1237061" cy="626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19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24</a:t>
            </a:r>
            <a:endParaRPr lang="zh-CN" altLang="en-US" sz="2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A621884-4D31-480D-BD0D-C26106FBD459}"/>
              </a:ext>
            </a:extLst>
          </p:cNvPr>
          <p:cNvSpPr/>
          <p:nvPr/>
        </p:nvSpPr>
        <p:spPr>
          <a:xfrm>
            <a:off x="9859778" y="643469"/>
            <a:ext cx="1010112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187865C3-4558-4FDA-872E-D153D0462CCB}"/>
              </a:ext>
            </a:extLst>
          </p:cNvPr>
          <p:cNvSpPr/>
          <p:nvPr/>
        </p:nvSpPr>
        <p:spPr>
          <a:xfrm>
            <a:off x="1111364" y="1837606"/>
            <a:ext cx="9899995" cy="751357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 搜索           </a:t>
            </a:r>
            <a:r>
              <a:rPr lang="en-US" altLang="zh-CN" sz="2400" dirty="0">
                <a:solidFill>
                  <a:schemeClr val="tx1"/>
                </a:solidFill>
              </a:rPr>
              <a:t>----------------------------------------------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C5DD6906-C61F-47F7-BDBA-BB7A1ED05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3064" y="1837607"/>
            <a:ext cx="804996" cy="62783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1241A42-FDAD-4415-B243-AE54F636E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687185" y="1991531"/>
            <a:ext cx="198044" cy="4217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CD25981-53A5-4C91-BC1A-2DBC88BB5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3973" y="3016257"/>
            <a:ext cx="6431555" cy="2301488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3F1FFFD9-3E9E-46FF-98BF-65A5FB0CA3D8}"/>
              </a:ext>
            </a:extLst>
          </p:cNvPr>
          <p:cNvSpPr/>
          <p:nvPr/>
        </p:nvSpPr>
        <p:spPr>
          <a:xfrm>
            <a:off x="4872349" y="4809070"/>
            <a:ext cx="1633112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完成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07F313F-71D9-44F7-9C70-01F135D1D69F}"/>
              </a:ext>
            </a:extLst>
          </p:cNvPr>
          <p:cNvSpPr/>
          <p:nvPr/>
        </p:nvSpPr>
        <p:spPr>
          <a:xfrm>
            <a:off x="4507190" y="6189065"/>
            <a:ext cx="1490866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u="sng" dirty="0">
                <a:solidFill>
                  <a:schemeClr val="bg1"/>
                </a:solidFill>
              </a:rPr>
              <a:t>类别搜索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53F6D1F-A20C-4E55-9861-803F562A2730}"/>
              </a:ext>
            </a:extLst>
          </p:cNvPr>
          <p:cNvSpPr/>
          <p:nvPr/>
        </p:nvSpPr>
        <p:spPr>
          <a:xfrm>
            <a:off x="6422433" y="6178513"/>
            <a:ext cx="1490866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应用管理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82C9F8B-9C8F-4134-9C47-6D28745CB9B3}"/>
              </a:ext>
            </a:extLst>
          </p:cNvPr>
          <p:cNvSpPr/>
          <p:nvPr/>
        </p:nvSpPr>
        <p:spPr>
          <a:xfrm>
            <a:off x="5953837" y="6162825"/>
            <a:ext cx="56798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&gt;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17369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4F244-7CA1-4F65-B50A-09626A77B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2910" y="-201484"/>
            <a:ext cx="9454275" cy="70424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应用     键盘输入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A430954-05C1-4360-A745-2AACB9D33F9C}"/>
              </a:ext>
            </a:extLst>
          </p:cNvPr>
          <p:cNvSpPr/>
          <p:nvPr/>
        </p:nvSpPr>
        <p:spPr>
          <a:xfrm>
            <a:off x="8213" y="652079"/>
            <a:ext cx="12175574" cy="6272127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7BC0C71-F848-4662-8778-C759CAAE254E}"/>
              </a:ext>
            </a:extLst>
          </p:cNvPr>
          <p:cNvSpPr/>
          <p:nvPr/>
        </p:nvSpPr>
        <p:spPr>
          <a:xfrm>
            <a:off x="129824" y="607243"/>
            <a:ext cx="1669480" cy="612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YOOM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C5C2FCA-0BE0-4E5A-9FC2-4E5ED9AA11B2}"/>
              </a:ext>
            </a:extLst>
          </p:cNvPr>
          <p:cNvSpPr/>
          <p:nvPr/>
        </p:nvSpPr>
        <p:spPr>
          <a:xfrm>
            <a:off x="5953837" y="643470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我的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1080CC-423A-4512-8B2F-A73823908E85}"/>
              </a:ext>
            </a:extLst>
          </p:cNvPr>
          <p:cNvSpPr/>
          <p:nvPr/>
        </p:nvSpPr>
        <p:spPr>
          <a:xfrm>
            <a:off x="6892701" y="643470"/>
            <a:ext cx="102059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学习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B161092-8136-42A0-8A00-3385009873B4}"/>
              </a:ext>
            </a:extLst>
          </p:cNvPr>
          <p:cNvSpPr/>
          <p:nvPr/>
        </p:nvSpPr>
        <p:spPr>
          <a:xfrm>
            <a:off x="7913299" y="643470"/>
            <a:ext cx="101056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娱乐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80E6E9C-D69C-442D-B959-B94A9C0187D7}"/>
              </a:ext>
            </a:extLst>
          </p:cNvPr>
          <p:cNvSpPr/>
          <p:nvPr/>
        </p:nvSpPr>
        <p:spPr>
          <a:xfrm>
            <a:off x="8930984" y="652079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u="sng" dirty="0"/>
              <a:t>应用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41BF689-8E61-4CA1-AC3D-C7881D94DDA9}"/>
              </a:ext>
            </a:extLst>
          </p:cNvPr>
          <p:cNvSpPr/>
          <p:nvPr/>
        </p:nvSpPr>
        <p:spPr>
          <a:xfrm>
            <a:off x="9880334" y="652079"/>
            <a:ext cx="1010112" cy="62688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CA0ABD6-1FED-4A2D-81B0-E8D0C4D2860F}"/>
              </a:ext>
            </a:extLst>
          </p:cNvPr>
          <p:cNvSpPr/>
          <p:nvPr/>
        </p:nvSpPr>
        <p:spPr>
          <a:xfrm>
            <a:off x="10898018" y="652079"/>
            <a:ext cx="1237061" cy="626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19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24</a:t>
            </a:r>
            <a:endParaRPr lang="zh-CN" altLang="en-US" sz="2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A621884-4D31-480D-BD0D-C26106FBD459}"/>
              </a:ext>
            </a:extLst>
          </p:cNvPr>
          <p:cNvSpPr/>
          <p:nvPr/>
        </p:nvSpPr>
        <p:spPr>
          <a:xfrm>
            <a:off x="9859778" y="643469"/>
            <a:ext cx="1010112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187865C3-4558-4FDA-872E-D153D0462CCB}"/>
              </a:ext>
            </a:extLst>
          </p:cNvPr>
          <p:cNvSpPr/>
          <p:nvPr/>
        </p:nvSpPr>
        <p:spPr>
          <a:xfrm>
            <a:off x="1111364" y="1837606"/>
            <a:ext cx="9899995" cy="751357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 搜索           </a:t>
            </a:r>
            <a:r>
              <a:rPr lang="en-US" altLang="zh-CN" sz="2400" dirty="0">
                <a:solidFill>
                  <a:schemeClr val="tx1"/>
                </a:solidFill>
              </a:rPr>
              <a:t>----------------------------------------------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C5DD6906-C61F-47F7-BDBA-BB7A1ED05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3064" y="1837607"/>
            <a:ext cx="804996" cy="62783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1241A42-FDAD-4415-B243-AE54F636E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687185" y="1991531"/>
            <a:ext cx="198044" cy="42172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DA5971B-D81E-4FE8-843A-D288D4F63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686" y="2939601"/>
            <a:ext cx="5919097" cy="280751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D6F0121A-DE11-4FDF-A4CC-C89C75AA4D13}"/>
              </a:ext>
            </a:extLst>
          </p:cNvPr>
          <p:cNvSpPr/>
          <p:nvPr/>
        </p:nvSpPr>
        <p:spPr>
          <a:xfrm>
            <a:off x="7880174" y="3317406"/>
            <a:ext cx="4103861" cy="62783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bg1"/>
                </a:solidFill>
              </a:rPr>
              <a:t>历史搜索记录：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B52A461-4A05-469F-9106-9D5BCAEB2191}"/>
              </a:ext>
            </a:extLst>
          </p:cNvPr>
          <p:cNvSpPr/>
          <p:nvPr/>
        </p:nvSpPr>
        <p:spPr>
          <a:xfrm>
            <a:off x="7918262" y="3945245"/>
            <a:ext cx="1659110" cy="62783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rgbClr val="0070C0"/>
            </a:solidFill>
          </a:ln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bg1"/>
                </a:solidFill>
              </a:rPr>
              <a:t>手机投屏助手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964E338-185D-42BB-BDF1-E9F8568D1211}"/>
              </a:ext>
            </a:extLst>
          </p:cNvPr>
          <p:cNvSpPr/>
          <p:nvPr/>
        </p:nvSpPr>
        <p:spPr>
          <a:xfrm>
            <a:off x="9755110" y="3942615"/>
            <a:ext cx="1606758" cy="62783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rgbClr val="0070C0"/>
            </a:solidFill>
          </a:ln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bg1"/>
                </a:solidFill>
              </a:rPr>
              <a:t>VIPKID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58C8DF4-0E66-448A-A76E-C2FC68B9BC1B}"/>
              </a:ext>
            </a:extLst>
          </p:cNvPr>
          <p:cNvSpPr/>
          <p:nvPr/>
        </p:nvSpPr>
        <p:spPr>
          <a:xfrm>
            <a:off x="4507190" y="6189065"/>
            <a:ext cx="1490866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u="sng" dirty="0">
                <a:solidFill>
                  <a:schemeClr val="bg1"/>
                </a:solidFill>
              </a:rPr>
              <a:t>类别搜索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6D5AC8F-A346-4BCC-BACC-BD63D09BFED0}"/>
              </a:ext>
            </a:extLst>
          </p:cNvPr>
          <p:cNvSpPr/>
          <p:nvPr/>
        </p:nvSpPr>
        <p:spPr>
          <a:xfrm>
            <a:off x="6422433" y="6178513"/>
            <a:ext cx="1490866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应用管理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90A69DB-BD4F-4756-97B1-326FD03362F7}"/>
              </a:ext>
            </a:extLst>
          </p:cNvPr>
          <p:cNvSpPr/>
          <p:nvPr/>
        </p:nvSpPr>
        <p:spPr>
          <a:xfrm>
            <a:off x="5953837" y="6162825"/>
            <a:ext cx="56798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&gt;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34073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B587811-4F94-4973-B947-70750BE0C22A}"/>
              </a:ext>
            </a:extLst>
          </p:cNvPr>
          <p:cNvSpPr/>
          <p:nvPr/>
        </p:nvSpPr>
        <p:spPr>
          <a:xfrm>
            <a:off x="1891662" y="1336010"/>
            <a:ext cx="9062258" cy="5415598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34F244-7CA1-4F65-B50A-09626A77B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64160"/>
            <a:ext cx="9454275" cy="1171850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1.  </a:t>
            </a:r>
            <a:r>
              <a:rPr lang="zh-CN" altLang="en-US" sz="3600" dirty="0"/>
              <a:t>家长首次开机的一键设置（</a:t>
            </a:r>
            <a:r>
              <a:rPr lang="en-US" altLang="zh-CN" sz="3600" dirty="0"/>
              <a:t>1</a:t>
            </a:r>
            <a:r>
              <a:rPr lang="zh-CN" altLang="en-US" sz="3600" dirty="0"/>
              <a:t>）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1AF1CBC-EDC6-4AA9-A479-27D21A014C93}"/>
              </a:ext>
            </a:extLst>
          </p:cNvPr>
          <p:cNvSpPr/>
          <p:nvPr/>
        </p:nvSpPr>
        <p:spPr>
          <a:xfrm>
            <a:off x="3085912" y="2251587"/>
            <a:ext cx="6537686" cy="28640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Welcome YOOM </a:t>
            </a:r>
          </a:p>
          <a:p>
            <a:pPr algn="ctr"/>
            <a:endParaRPr lang="en-US" altLang="zh-CN" sz="24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连接蓝牙鼠标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sz="2400" b="1" dirty="0">
                <a:solidFill>
                  <a:schemeClr val="bg1"/>
                </a:solidFill>
              </a:rPr>
              <a:t>没有蓝牙鼠标请点击 </a:t>
            </a:r>
            <a:r>
              <a:rPr lang="en-US" altLang="zh-CN" sz="2400" b="1" dirty="0">
                <a:solidFill>
                  <a:schemeClr val="bg1"/>
                </a:solidFill>
              </a:rPr>
              <a:t>&lt;</a:t>
            </a:r>
            <a:r>
              <a:rPr lang="zh-CN" altLang="en-US" sz="2400" b="1" dirty="0">
                <a:solidFill>
                  <a:schemeClr val="bg1"/>
                </a:solidFill>
              </a:rPr>
              <a:t>跳过</a:t>
            </a:r>
            <a:r>
              <a:rPr lang="en-US" altLang="zh-CN" sz="2400" b="1" dirty="0">
                <a:solidFill>
                  <a:schemeClr val="bg1"/>
                </a:solidFill>
              </a:rPr>
              <a:t>&gt;</a:t>
            </a:r>
            <a:r>
              <a:rPr lang="zh-CN" altLang="en-US" sz="2400" b="1" dirty="0">
                <a:solidFill>
                  <a:schemeClr val="bg1"/>
                </a:solidFill>
              </a:rPr>
              <a:t>   </a:t>
            </a:r>
          </a:p>
          <a:p>
            <a:endParaRPr lang="zh-CN" altLang="en-US" sz="1600" dirty="0">
              <a:solidFill>
                <a:srgbClr val="002060"/>
              </a:solidFill>
            </a:endParaRPr>
          </a:p>
          <a:p>
            <a:pPr algn="ctr"/>
            <a:r>
              <a:rPr lang="zh-CN" altLang="en-US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207A013-5BA7-4DDB-921A-6872ED72207E}"/>
              </a:ext>
            </a:extLst>
          </p:cNvPr>
          <p:cNvSpPr/>
          <p:nvPr/>
        </p:nvSpPr>
        <p:spPr>
          <a:xfrm>
            <a:off x="5819984" y="5761703"/>
            <a:ext cx="1052764" cy="269478"/>
          </a:xfrm>
          <a:prstGeom prst="roundRect">
            <a:avLst/>
          </a:prstGeom>
          <a:solidFill>
            <a:schemeClr val="tx1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跳过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87A01E7C-9A3F-4CF8-845B-39FDD6F34303}"/>
              </a:ext>
            </a:extLst>
          </p:cNvPr>
          <p:cNvSpPr/>
          <p:nvPr/>
        </p:nvSpPr>
        <p:spPr>
          <a:xfrm>
            <a:off x="7334188" y="5756786"/>
            <a:ext cx="1052764" cy="269478"/>
          </a:xfrm>
          <a:prstGeom prst="roundRect">
            <a:avLst/>
          </a:prstGeom>
          <a:solidFill>
            <a:schemeClr val="tx1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下一步</a:t>
            </a:r>
          </a:p>
        </p:txBody>
      </p:sp>
    </p:spTree>
    <p:extLst>
      <p:ext uri="{BB962C8B-B14F-4D97-AF65-F5344CB8AC3E}">
        <p14:creationId xmlns:p14="http://schemas.microsoft.com/office/powerpoint/2010/main" val="924463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4F244-7CA1-4F65-B50A-09626A77B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2910" y="-201484"/>
            <a:ext cx="9454275" cy="70424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应用     下载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A430954-05C1-4360-A745-2AACB9D33F9C}"/>
              </a:ext>
            </a:extLst>
          </p:cNvPr>
          <p:cNvSpPr/>
          <p:nvPr/>
        </p:nvSpPr>
        <p:spPr>
          <a:xfrm>
            <a:off x="0" y="556494"/>
            <a:ext cx="12175574" cy="6272127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7BC0C71-F848-4662-8778-C759CAAE254E}"/>
              </a:ext>
            </a:extLst>
          </p:cNvPr>
          <p:cNvSpPr/>
          <p:nvPr/>
        </p:nvSpPr>
        <p:spPr>
          <a:xfrm>
            <a:off x="129824" y="607243"/>
            <a:ext cx="1669480" cy="612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YOOM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C5C2FCA-0BE0-4E5A-9FC2-4E5ED9AA11B2}"/>
              </a:ext>
            </a:extLst>
          </p:cNvPr>
          <p:cNvSpPr/>
          <p:nvPr/>
        </p:nvSpPr>
        <p:spPr>
          <a:xfrm>
            <a:off x="5953837" y="643470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我的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1080CC-423A-4512-8B2F-A73823908E85}"/>
              </a:ext>
            </a:extLst>
          </p:cNvPr>
          <p:cNvSpPr/>
          <p:nvPr/>
        </p:nvSpPr>
        <p:spPr>
          <a:xfrm>
            <a:off x="6892701" y="643470"/>
            <a:ext cx="102059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学习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B161092-8136-42A0-8A00-3385009873B4}"/>
              </a:ext>
            </a:extLst>
          </p:cNvPr>
          <p:cNvSpPr/>
          <p:nvPr/>
        </p:nvSpPr>
        <p:spPr>
          <a:xfrm>
            <a:off x="7913299" y="643470"/>
            <a:ext cx="101056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娱乐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80E6E9C-D69C-442D-B959-B94A9C0187D7}"/>
              </a:ext>
            </a:extLst>
          </p:cNvPr>
          <p:cNvSpPr/>
          <p:nvPr/>
        </p:nvSpPr>
        <p:spPr>
          <a:xfrm>
            <a:off x="8930984" y="652079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u="sng" dirty="0"/>
              <a:t>应用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41BF689-8E61-4CA1-AC3D-C7881D94DDA9}"/>
              </a:ext>
            </a:extLst>
          </p:cNvPr>
          <p:cNvSpPr/>
          <p:nvPr/>
        </p:nvSpPr>
        <p:spPr>
          <a:xfrm>
            <a:off x="9880334" y="652079"/>
            <a:ext cx="1010112" cy="62688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CA0ABD6-1FED-4A2D-81B0-E8D0C4D2860F}"/>
              </a:ext>
            </a:extLst>
          </p:cNvPr>
          <p:cNvSpPr/>
          <p:nvPr/>
        </p:nvSpPr>
        <p:spPr>
          <a:xfrm>
            <a:off x="10898018" y="652079"/>
            <a:ext cx="1237061" cy="626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19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24</a:t>
            </a:r>
            <a:endParaRPr lang="zh-CN" altLang="en-US" sz="2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A621884-4D31-480D-BD0D-C26106FBD459}"/>
              </a:ext>
            </a:extLst>
          </p:cNvPr>
          <p:cNvSpPr/>
          <p:nvPr/>
        </p:nvSpPr>
        <p:spPr>
          <a:xfrm>
            <a:off x="9859778" y="643469"/>
            <a:ext cx="1010112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187865C3-4558-4FDA-872E-D153D0462CCB}"/>
              </a:ext>
            </a:extLst>
          </p:cNvPr>
          <p:cNvSpPr/>
          <p:nvPr/>
        </p:nvSpPr>
        <p:spPr>
          <a:xfrm>
            <a:off x="1111364" y="1837606"/>
            <a:ext cx="9899995" cy="751357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           </a:t>
            </a:r>
            <a:r>
              <a:rPr lang="en-US" altLang="zh-CN" sz="2400" dirty="0">
                <a:solidFill>
                  <a:schemeClr val="tx1"/>
                </a:solidFill>
              </a:rPr>
              <a:t>                   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C5DD6906-C61F-47F7-BDBA-BB7A1ED05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7098" y="1915239"/>
            <a:ext cx="804996" cy="62783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1241A42-FDAD-4415-B243-AE54F636E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687185" y="1991531"/>
            <a:ext cx="198044" cy="42172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BC4C866-4BD7-40C6-AC8F-88BFEC4A2EDD}"/>
              </a:ext>
            </a:extLst>
          </p:cNvPr>
          <p:cNvSpPr/>
          <p:nvPr/>
        </p:nvSpPr>
        <p:spPr>
          <a:xfrm>
            <a:off x="1111364" y="1933975"/>
            <a:ext cx="1452954" cy="536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VIPKID</a:t>
            </a:r>
            <a:endParaRPr lang="zh-CN" altLang="en-US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D6F3D9EA-5476-4ABA-83B7-2497EEEC2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110" y="3379879"/>
            <a:ext cx="2117364" cy="15435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84F4B9B-ED37-409F-9AF0-5645F347E8E0}"/>
              </a:ext>
            </a:extLst>
          </p:cNvPr>
          <p:cNvSpPr/>
          <p:nvPr/>
        </p:nvSpPr>
        <p:spPr>
          <a:xfrm>
            <a:off x="3331113" y="3378689"/>
            <a:ext cx="2886497" cy="3821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VIPKID</a:t>
            </a:r>
            <a:r>
              <a:rPr lang="zh-CN" altLang="en-US" sz="2800" b="1" dirty="0">
                <a:solidFill>
                  <a:schemeClr val="bg1"/>
                </a:solidFill>
              </a:rPr>
              <a:t>英语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80C50D4-3F81-4713-BABD-087DCF400F7E}"/>
              </a:ext>
            </a:extLst>
          </p:cNvPr>
          <p:cNvSpPr/>
          <p:nvPr/>
        </p:nvSpPr>
        <p:spPr>
          <a:xfrm>
            <a:off x="3490141" y="3995003"/>
            <a:ext cx="2117364" cy="3132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在线少儿英语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388E59E-1253-4BFB-BEE8-1CA25404932D}"/>
              </a:ext>
            </a:extLst>
          </p:cNvPr>
          <p:cNvSpPr/>
          <p:nvPr/>
        </p:nvSpPr>
        <p:spPr>
          <a:xfrm>
            <a:off x="3715679" y="4412590"/>
            <a:ext cx="2117364" cy="3132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36.9M  1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万人下载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4D9A046-57E9-4131-AD98-795649C2EA6A}"/>
              </a:ext>
            </a:extLst>
          </p:cNvPr>
          <p:cNvSpPr/>
          <p:nvPr/>
        </p:nvSpPr>
        <p:spPr>
          <a:xfrm>
            <a:off x="7351456" y="3678451"/>
            <a:ext cx="1652852" cy="734139"/>
          </a:xfrm>
          <a:prstGeom prst="roundRect">
            <a:avLst/>
          </a:prstGeom>
          <a:solidFill>
            <a:schemeClr val="tx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下载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7EC3EF4-3E76-4E31-873F-2D6AC6AC703E}"/>
              </a:ext>
            </a:extLst>
          </p:cNvPr>
          <p:cNvSpPr/>
          <p:nvPr/>
        </p:nvSpPr>
        <p:spPr>
          <a:xfrm>
            <a:off x="4507190" y="6189065"/>
            <a:ext cx="1490866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u="sng" dirty="0">
                <a:solidFill>
                  <a:schemeClr val="bg1"/>
                </a:solidFill>
              </a:rPr>
              <a:t>类别搜索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60B904F-3654-4EDA-A395-A8966F2CE360}"/>
              </a:ext>
            </a:extLst>
          </p:cNvPr>
          <p:cNvSpPr/>
          <p:nvPr/>
        </p:nvSpPr>
        <p:spPr>
          <a:xfrm>
            <a:off x="6422433" y="6178513"/>
            <a:ext cx="1490866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应用管理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AA8C7F2-E3CD-4B2F-97ED-5C8E7A57CAB1}"/>
              </a:ext>
            </a:extLst>
          </p:cNvPr>
          <p:cNvSpPr/>
          <p:nvPr/>
        </p:nvSpPr>
        <p:spPr>
          <a:xfrm>
            <a:off x="5953837" y="6162825"/>
            <a:ext cx="56798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&gt;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676638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4F244-7CA1-4F65-B50A-09626A77B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2910" y="-201484"/>
            <a:ext cx="9454275" cy="70424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应用     下载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A430954-05C1-4360-A745-2AACB9D33F9C}"/>
              </a:ext>
            </a:extLst>
          </p:cNvPr>
          <p:cNvSpPr/>
          <p:nvPr/>
        </p:nvSpPr>
        <p:spPr>
          <a:xfrm>
            <a:off x="0" y="556494"/>
            <a:ext cx="12175574" cy="6272127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7BC0C71-F848-4662-8778-C759CAAE254E}"/>
              </a:ext>
            </a:extLst>
          </p:cNvPr>
          <p:cNvSpPr/>
          <p:nvPr/>
        </p:nvSpPr>
        <p:spPr>
          <a:xfrm>
            <a:off x="129824" y="607243"/>
            <a:ext cx="1669480" cy="612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YOOM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C5C2FCA-0BE0-4E5A-9FC2-4E5ED9AA11B2}"/>
              </a:ext>
            </a:extLst>
          </p:cNvPr>
          <p:cNvSpPr/>
          <p:nvPr/>
        </p:nvSpPr>
        <p:spPr>
          <a:xfrm>
            <a:off x="5953837" y="643470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我的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1080CC-423A-4512-8B2F-A73823908E85}"/>
              </a:ext>
            </a:extLst>
          </p:cNvPr>
          <p:cNvSpPr/>
          <p:nvPr/>
        </p:nvSpPr>
        <p:spPr>
          <a:xfrm>
            <a:off x="6892701" y="643470"/>
            <a:ext cx="102059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学习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B161092-8136-42A0-8A00-3385009873B4}"/>
              </a:ext>
            </a:extLst>
          </p:cNvPr>
          <p:cNvSpPr/>
          <p:nvPr/>
        </p:nvSpPr>
        <p:spPr>
          <a:xfrm>
            <a:off x="7913299" y="643470"/>
            <a:ext cx="101056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娱乐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80E6E9C-D69C-442D-B959-B94A9C0187D7}"/>
              </a:ext>
            </a:extLst>
          </p:cNvPr>
          <p:cNvSpPr/>
          <p:nvPr/>
        </p:nvSpPr>
        <p:spPr>
          <a:xfrm>
            <a:off x="8930984" y="652079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u="sng" dirty="0"/>
              <a:t>应用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41BF689-8E61-4CA1-AC3D-C7881D94DDA9}"/>
              </a:ext>
            </a:extLst>
          </p:cNvPr>
          <p:cNvSpPr/>
          <p:nvPr/>
        </p:nvSpPr>
        <p:spPr>
          <a:xfrm>
            <a:off x="9880334" y="652079"/>
            <a:ext cx="1010112" cy="62688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CA0ABD6-1FED-4A2D-81B0-E8D0C4D2860F}"/>
              </a:ext>
            </a:extLst>
          </p:cNvPr>
          <p:cNvSpPr/>
          <p:nvPr/>
        </p:nvSpPr>
        <p:spPr>
          <a:xfrm>
            <a:off x="10898018" y="652079"/>
            <a:ext cx="1237061" cy="626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19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24</a:t>
            </a:r>
            <a:endParaRPr lang="zh-CN" altLang="en-US" sz="2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A621884-4D31-480D-BD0D-C26106FBD459}"/>
              </a:ext>
            </a:extLst>
          </p:cNvPr>
          <p:cNvSpPr/>
          <p:nvPr/>
        </p:nvSpPr>
        <p:spPr>
          <a:xfrm>
            <a:off x="9859778" y="643469"/>
            <a:ext cx="1010112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187865C3-4558-4FDA-872E-D153D0462CCB}"/>
              </a:ext>
            </a:extLst>
          </p:cNvPr>
          <p:cNvSpPr/>
          <p:nvPr/>
        </p:nvSpPr>
        <p:spPr>
          <a:xfrm>
            <a:off x="1111364" y="1837606"/>
            <a:ext cx="9899995" cy="751357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           </a:t>
            </a:r>
            <a:r>
              <a:rPr lang="en-US" altLang="zh-CN" sz="2400" dirty="0">
                <a:solidFill>
                  <a:schemeClr val="tx1"/>
                </a:solidFill>
              </a:rPr>
              <a:t>                   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C5DD6906-C61F-47F7-BDBA-BB7A1ED05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7098" y="1915239"/>
            <a:ext cx="804996" cy="62783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1241A42-FDAD-4415-B243-AE54F636E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687185" y="1991531"/>
            <a:ext cx="198044" cy="42172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BC4C866-4BD7-40C6-AC8F-88BFEC4A2EDD}"/>
              </a:ext>
            </a:extLst>
          </p:cNvPr>
          <p:cNvSpPr/>
          <p:nvPr/>
        </p:nvSpPr>
        <p:spPr>
          <a:xfrm>
            <a:off x="1111364" y="1933975"/>
            <a:ext cx="1452954" cy="536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VIPKID</a:t>
            </a:r>
            <a:endParaRPr lang="zh-CN" altLang="en-US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D6F3D9EA-5476-4ABA-83B7-2497EEEC2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364" y="3378689"/>
            <a:ext cx="2117364" cy="15435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84F4B9B-ED37-409F-9AF0-5645F347E8E0}"/>
              </a:ext>
            </a:extLst>
          </p:cNvPr>
          <p:cNvSpPr/>
          <p:nvPr/>
        </p:nvSpPr>
        <p:spPr>
          <a:xfrm>
            <a:off x="3331113" y="3378689"/>
            <a:ext cx="2886497" cy="3821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VIPKID</a:t>
            </a:r>
            <a:r>
              <a:rPr lang="zh-CN" altLang="en-US" sz="2800" b="1" dirty="0">
                <a:solidFill>
                  <a:schemeClr val="bg1"/>
                </a:solidFill>
              </a:rPr>
              <a:t>英语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80C50D4-3F81-4713-BABD-087DCF400F7E}"/>
              </a:ext>
            </a:extLst>
          </p:cNvPr>
          <p:cNvSpPr/>
          <p:nvPr/>
        </p:nvSpPr>
        <p:spPr>
          <a:xfrm>
            <a:off x="3781777" y="3993624"/>
            <a:ext cx="945798" cy="2721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已暂停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4D9A046-57E9-4131-AD98-795649C2EA6A}"/>
              </a:ext>
            </a:extLst>
          </p:cNvPr>
          <p:cNvSpPr/>
          <p:nvPr/>
        </p:nvSpPr>
        <p:spPr>
          <a:xfrm>
            <a:off x="7351456" y="3678451"/>
            <a:ext cx="1652852" cy="734139"/>
          </a:xfrm>
          <a:prstGeom prst="roundRect">
            <a:avLst/>
          </a:prstGeom>
          <a:solidFill>
            <a:schemeClr val="tx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继续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C80DE75-6EF1-458C-B5E2-5FC68FA2E0EA}"/>
              </a:ext>
            </a:extLst>
          </p:cNvPr>
          <p:cNvSpPr/>
          <p:nvPr/>
        </p:nvSpPr>
        <p:spPr>
          <a:xfrm>
            <a:off x="5511954" y="3977427"/>
            <a:ext cx="1300889" cy="2721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0.01/36.9M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D93BE2E-50C3-49C1-912F-8B8D2DCD5E02}"/>
              </a:ext>
            </a:extLst>
          </p:cNvPr>
          <p:cNvCxnSpPr>
            <a:cxnSpLocks/>
          </p:cNvCxnSpPr>
          <p:nvPr/>
        </p:nvCxnSpPr>
        <p:spPr>
          <a:xfrm>
            <a:off x="3939823" y="4507012"/>
            <a:ext cx="3020612" cy="8609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AA08C6E5-88EE-402D-9634-52EAC862BC66}"/>
              </a:ext>
            </a:extLst>
          </p:cNvPr>
          <p:cNvSpPr/>
          <p:nvPr/>
        </p:nvSpPr>
        <p:spPr>
          <a:xfrm>
            <a:off x="4507190" y="6189065"/>
            <a:ext cx="1490866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u="sng" dirty="0">
                <a:solidFill>
                  <a:schemeClr val="bg1"/>
                </a:solidFill>
              </a:rPr>
              <a:t>类别搜索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DC34271-4533-4609-AD4B-12355A7A8BA1}"/>
              </a:ext>
            </a:extLst>
          </p:cNvPr>
          <p:cNvSpPr/>
          <p:nvPr/>
        </p:nvSpPr>
        <p:spPr>
          <a:xfrm>
            <a:off x="6422433" y="6178513"/>
            <a:ext cx="1490866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应用管理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16B4A68-5AD0-4E47-A221-E54FED5A5FDA}"/>
              </a:ext>
            </a:extLst>
          </p:cNvPr>
          <p:cNvSpPr/>
          <p:nvPr/>
        </p:nvSpPr>
        <p:spPr>
          <a:xfrm>
            <a:off x="5953837" y="6162825"/>
            <a:ext cx="56798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&gt;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57615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4F244-7CA1-4F65-B50A-09626A77B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2910" y="-201484"/>
            <a:ext cx="9454275" cy="70424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应用     打开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A430954-05C1-4360-A745-2AACB9D33F9C}"/>
              </a:ext>
            </a:extLst>
          </p:cNvPr>
          <p:cNvSpPr/>
          <p:nvPr/>
        </p:nvSpPr>
        <p:spPr>
          <a:xfrm>
            <a:off x="0" y="556494"/>
            <a:ext cx="12175574" cy="6272127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7BC0C71-F848-4662-8778-C759CAAE254E}"/>
              </a:ext>
            </a:extLst>
          </p:cNvPr>
          <p:cNvSpPr/>
          <p:nvPr/>
        </p:nvSpPr>
        <p:spPr>
          <a:xfrm>
            <a:off x="129824" y="607243"/>
            <a:ext cx="1669480" cy="612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YOOM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C5C2FCA-0BE0-4E5A-9FC2-4E5ED9AA11B2}"/>
              </a:ext>
            </a:extLst>
          </p:cNvPr>
          <p:cNvSpPr/>
          <p:nvPr/>
        </p:nvSpPr>
        <p:spPr>
          <a:xfrm>
            <a:off x="5953837" y="643470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我的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1080CC-423A-4512-8B2F-A73823908E85}"/>
              </a:ext>
            </a:extLst>
          </p:cNvPr>
          <p:cNvSpPr/>
          <p:nvPr/>
        </p:nvSpPr>
        <p:spPr>
          <a:xfrm>
            <a:off x="6892701" y="643470"/>
            <a:ext cx="102059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学习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B161092-8136-42A0-8A00-3385009873B4}"/>
              </a:ext>
            </a:extLst>
          </p:cNvPr>
          <p:cNvSpPr/>
          <p:nvPr/>
        </p:nvSpPr>
        <p:spPr>
          <a:xfrm>
            <a:off x="7913299" y="643470"/>
            <a:ext cx="101056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娱乐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80E6E9C-D69C-442D-B959-B94A9C0187D7}"/>
              </a:ext>
            </a:extLst>
          </p:cNvPr>
          <p:cNvSpPr/>
          <p:nvPr/>
        </p:nvSpPr>
        <p:spPr>
          <a:xfrm>
            <a:off x="8930984" y="652079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u="sng" dirty="0"/>
              <a:t>应用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41BF689-8E61-4CA1-AC3D-C7881D94DDA9}"/>
              </a:ext>
            </a:extLst>
          </p:cNvPr>
          <p:cNvSpPr/>
          <p:nvPr/>
        </p:nvSpPr>
        <p:spPr>
          <a:xfrm>
            <a:off x="9880334" y="652079"/>
            <a:ext cx="1010112" cy="62688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CA0ABD6-1FED-4A2D-81B0-E8D0C4D2860F}"/>
              </a:ext>
            </a:extLst>
          </p:cNvPr>
          <p:cNvSpPr/>
          <p:nvPr/>
        </p:nvSpPr>
        <p:spPr>
          <a:xfrm>
            <a:off x="10898018" y="652079"/>
            <a:ext cx="1237061" cy="626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19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24</a:t>
            </a:r>
            <a:endParaRPr lang="zh-CN" altLang="en-US" sz="2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A621884-4D31-480D-BD0D-C26106FBD459}"/>
              </a:ext>
            </a:extLst>
          </p:cNvPr>
          <p:cNvSpPr/>
          <p:nvPr/>
        </p:nvSpPr>
        <p:spPr>
          <a:xfrm>
            <a:off x="9859778" y="643469"/>
            <a:ext cx="1010112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E2644404-8A92-4097-98B3-35354E9DA365}"/>
              </a:ext>
            </a:extLst>
          </p:cNvPr>
          <p:cNvCxnSpPr>
            <a:cxnSpLocks/>
          </p:cNvCxnSpPr>
          <p:nvPr/>
        </p:nvCxnSpPr>
        <p:spPr>
          <a:xfrm>
            <a:off x="129823" y="6205921"/>
            <a:ext cx="12175574" cy="8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>
            <a:extLst>
              <a:ext uri="{FF2B5EF4-FFF2-40B4-BE49-F238E27FC236}">
                <a16:creationId xmlns:a16="http://schemas.microsoft.com/office/drawing/2014/main" id="{52BA6B63-84D3-4D0B-8ACC-2C58F4C6FC1A}"/>
              </a:ext>
            </a:extLst>
          </p:cNvPr>
          <p:cNvSpPr/>
          <p:nvPr/>
        </p:nvSpPr>
        <p:spPr>
          <a:xfrm>
            <a:off x="1566138" y="6197433"/>
            <a:ext cx="1490866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u="sng" dirty="0">
                <a:solidFill>
                  <a:schemeClr val="bg2">
                    <a:lumMod val="90000"/>
                  </a:schemeClr>
                </a:solidFill>
              </a:rPr>
              <a:t>类别搜索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B9296314-F856-4745-ABB0-04776CA36914}"/>
              </a:ext>
            </a:extLst>
          </p:cNvPr>
          <p:cNvSpPr/>
          <p:nvPr/>
        </p:nvSpPr>
        <p:spPr>
          <a:xfrm>
            <a:off x="9280845" y="6197309"/>
            <a:ext cx="1433641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应用管理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187865C3-4558-4FDA-872E-D153D0462CCB}"/>
              </a:ext>
            </a:extLst>
          </p:cNvPr>
          <p:cNvSpPr/>
          <p:nvPr/>
        </p:nvSpPr>
        <p:spPr>
          <a:xfrm>
            <a:off x="1111364" y="1837606"/>
            <a:ext cx="9899995" cy="751357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           </a:t>
            </a:r>
            <a:r>
              <a:rPr lang="en-US" altLang="zh-CN" sz="2400" dirty="0">
                <a:solidFill>
                  <a:schemeClr val="tx1"/>
                </a:solidFill>
              </a:rPr>
              <a:t>                   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C5DD6906-C61F-47F7-BDBA-BB7A1ED05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7098" y="1915239"/>
            <a:ext cx="804996" cy="62783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1241A42-FDAD-4415-B243-AE54F636E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687185" y="1991531"/>
            <a:ext cx="198044" cy="42172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BC4C866-4BD7-40C6-AC8F-88BFEC4A2EDD}"/>
              </a:ext>
            </a:extLst>
          </p:cNvPr>
          <p:cNvSpPr/>
          <p:nvPr/>
        </p:nvSpPr>
        <p:spPr>
          <a:xfrm>
            <a:off x="1111364" y="1933975"/>
            <a:ext cx="1452954" cy="536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VIPKID</a:t>
            </a:r>
            <a:endParaRPr lang="zh-CN" altLang="en-US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D6F3D9EA-5476-4ABA-83B7-2497EEEC2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110" y="3379879"/>
            <a:ext cx="2117364" cy="15435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84F4B9B-ED37-409F-9AF0-5645F347E8E0}"/>
              </a:ext>
            </a:extLst>
          </p:cNvPr>
          <p:cNvSpPr/>
          <p:nvPr/>
        </p:nvSpPr>
        <p:spPr>
          <a:xfrm>
            <a:off x="3331113" y="3378689"/>
            <a:ext cx="2886497" cy="3821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VIPKID</a:t>
            </a:r>
            <a:r>
              <a:rPr lang="zh-CN" altLang="en-US" sz="2800" b="1" dirty="0">
                <a:solidFill>
                  <a:schemeClr val="bg1"/>
                </a:solidFill>
              </a:rPr>
              <a:t>英语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80C50D4-3F81-4713-BABD-087DCF400F7E}"/>
              </a:ext>
            </a:extLst>
          </p:cNvPr>
          <p:cNvSpPr/>
          <p:nvPr/>
        </p:nvSpPr>
        <p:spPr>
          <a:xfrm>
            <a:off x="3490141" y="3995003"/>
            <a:ext cx="2117364" cy="3132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在线少儿英语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388E59E-1253-4BFB-BEE8-1CA25404932D}"/>
              </a:ext>
            </a:extLst>
          </p:cNvPr>
          <p:cNvSpPr/>
          <p:nvPr/>
        </p:nvSpPr>
        <p:spPr>
          <a:xfrm>
            <a:off x="3715679" y="4412590"/>
            <a:ext cx="2117364" cy="3132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36.9M  1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万人下载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4D9A046-57E9-4131-AD98-795649C2EA6A}"/>
              </a:ext>
            </a:extLst>
          </p:cNvPr>
          <p:cNvSpPr/>
          <p:nvPr/>
        </p:nvSpPr>
        <p:spPr>
          <a:xfrm>
            <a:off x="7351456" y="3678451"/>
            <a:ext cx="1652852" cy="734139"/>
          </a:xfrm>
          <a:prstGeom prst="roundRect">
            <a:avLst/>
          </a:prstGeom>
          <a:solidFill>
            <a:schemeClr val="tx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打开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01C8F95-5F57-4994-A323-F58D343417AC}"/>
              </a:ext>
            </a:extLst>
          </p:cNvPr>
          <p:cNvSpPr/>
          <p:nvPr/>
        </p:nvSpPr>
        <p:spPr>
          <a:xfrm>
            <a:off x="4507190" y="6189065"/>
            <a:ext cx="1490866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u="sng" dirty="0">
                <a:solidFill>
                  <a:schemeClr val="bg1"/>
                </a:solidFill>
              </a:rPr>
              <a:t>类别搜索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A8FF779-4E97-4B8B-8E53-60AFA277A4CD}"/>
              </a:ext>
            </a:extLst>
          </p:cNvPr>
          <p:cNvSpPr/>
          <p:nvPr/>
        </p:nvSpPr>
        <p:spPr>
          <a:xfrm>
            <a:off x="6422433" y="6178513"/>
            <a:ext cx="1490866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应用管理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E355588-E909-4E18-A3DA-71ED7843F14A}"/>
              </a:ext>
            </a:extLst>
          </p:cNvPr>
          <p:cNvSpPr/>
          <p:nvPr/>
        </p:nvSpPr>
        <p:spPr>
          <a:xfrm>
            <a:off x="5953837" y="6162825"/>
            <a:ext cx="56798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&gt;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83683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4F244-7CA1-4F65-B50A-09626A77B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2910" y="-201484"/>
            <a:ext cx="9454275" cy="70424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应用     打开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9BF7C9-03AD-490B-AE34-F3D88A39B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150" y="3748929"/>
            <a:ext cx="507149" cy="42627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A430954-05C1-4360-A745-2AACB9D33F9C}"/>
              </a:ext>
            </a:extLst>
          </p:cNvPr>
          <p:cNvSpPr/>
          <p:nvPr/>
        </p:nvSpPr>
        <p:spPr>
          <a:xfrm>
            <a:off x="0" y="612865"/>
            <a:ext cx="12175574" cy="6272127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C5C2FCA-0BE0-4E5A-9FC2-4E5ED9AA11B2}"/>
              </a:ext>
            </a:extLst>
          </p:cNvPr>
          <p:cNvSpPr/>
          <p:nvPr/>
        </p:nvSpPr>
        <p:spPr>
          <a:xfrm>
            <a:off x="6032678" y="643468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我的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1080CC-423A-4512-8B2F-A73823908E85}"/>
              </a:ext>
            </a:extLst>
          </p:cNvPr>
          <p:cNvSpPr/>
          <p:nvPr/>
        </p:nvSpPr>
        <p:spPr>
          <a:xfrm>
            <a:off x="6892701" y="643470"/>
            <a:ext cx="102059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u="sng" dirty="0">
                <a:solidFill>
                  <a:schemeClr val="bg1"/>
                </a:solidFill>
              </a:rPr>
              <a:t>学习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B161092-8136-42A0-8A00-3385009873B4}"/>
              </a:ext>
            </a:extLst>
          </p:cNvPr>
          <p:cNvSpPr/>
          <p:nvPr/>
        </p:nvSpPr>
        <p:spPr>
          <a:xfrm>
            <a:off x="7913299" y="643470"/>
            <a:ext cx="101056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娱乐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52D1095F-2D01-4B46-AC51-793F6776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61" y="2184788"/>
            <a:ext cx="2547001" cy="18567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  <a:scene3d>
            <a:camera prst="orthographicFront"/>
            <a:lightRig rig="brightRoom" dir="t"/>
          </a:scene3d>
          <a:sp3d prstMaterial="plastic">
            <a:bevelT w="139700" h="139700" prst="divot"/>
          </a:sp3d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EF27FE2F-F8C3-468E-82C9-8C6FA7BBB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2464" y="2318432"/>
            <a:ext cx="2124836" cy="154352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4FE42F1-7003-4CF5-9A55-8523BB6EB7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1435" y="2298317"/>
            <a:ext cx="1993966" cy="1553578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D18474F2-D426-48E3-ABD2-4D6645E161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9536" y="2328490"/>
            <a:ext cx="1883885" cy="1533463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180E6E9C-D69C-442D-B959-B94A9C0187D7}"/>
              </a:ext>
            </a:extLst>
          </p:cNvPr>
          <p:cNvSpPr/>
          <p:nvPr/>
        </p:nvSpPr>
        <p:spPr>
          <a:xfrm>
            <a:off x="8930984" y="652079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市场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41BF689-8E61-4CA1-AC3D-C7881D94DDA9}"/>
              </a:ext>
            </a:extLst>
          </p:cNvPr>
          <p:cNvSpPr/>
          <p:nvPr/>
        </p:nvSpPr>
        <p:spPr>
          <a:xfrm>
            <a:off x="9880334" y="652079"/>
            <a:ext cx="1010112" cy="62688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CA0ABD6-1FED-4A2D-81B0-E8D0C4D2860F}"/>
              </a:ext>
            </a:extLst>
          </p:cNvPr>
          <p:cNvSpPr/>
          <p:nvPr/>
        </p:nvSpPr>
        <p:spPr>
          <a:xfrm>
            <a:off x="10898018" y="652079"/>
            <a:ext cx="1237061" cy="626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19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24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A621884-4D31-480D-BD0D-C26106FBD459}"/>
              </a:ext>
            </a:extLst>
          </p:cNvPr>
          <p:cNvSpPr/>
          <p:nvPr/>
        </p:nvSpPr>
        <p:spPr>
          <a:xfrm>
            <a:off x="9859778" y="643469"/>
            <a:ext cx="1010112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2F7D54ED-840D-431F-B8EC-716013B1C9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2912" y="4335628"/>
            <a:ext cx="1870387" cy="152303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5238D44-AB54-4967-AAC8-3AE8C7AB92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9131" y="4353729"/>
            <a:ext cx="1870387" cy="152303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1597E7D-4B99-406A-B027-EE36DCCD57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7533" y="4335628"/>
            <a:ext cx="1993966" cy="1523031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186E5103-B1BD-4D9C-B970-410805815D6C}"/>
              </a:ext>
            </a:extLst>
          </p:cNvPr>
          <p:cNvSpPr/>
          <p:nvPr/>
        </p:nvSpPr>
        <p:spPr>
          <a:xfrm>
            <a:off x="129824" y="607243"/>
            <a:ext cx="1669480" cy="612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YOOM</a:t>
            </a:r>
          </a:p>
        </p:txBody>
      </p:sp>
    </p:spTree>
    <p:extLst>
      <p:ext uri="{BB962C8B-B14F-4D97-AF65-F5344CB8AC3E}">
        <p14:creationId xmlns:p14="http://schemas.microsoft.com/office/powerpoint/2010/main" val="26968836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4F244-7CA1-4F65-B50A-09626A77B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2910" y="-201484"/>
            <a:ext cx="9454275" cy="70424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应用管理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9BF7C9-03AD-490B-AE34-F3D88A39B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073" y="3802283"/>
            <a:ext cx="507149" cy="42627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A430954-05C1-4360-A745-2AACB9D33F9C}"/>
              </a:ext>
            </a:extLst>
          </p:cNvPr>
          <p:cNvSpPr/>
          <p:nvPr/>
        </p:nvSpPr>
        <p:spPr>
          <a:xfrm>
            <a:off x="8213" y="566061"/>
            <a:ext cx="12175574" cy="6272127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7BC0C71-F848-4662-8778-C759CAAE254E}"/>
              </a:ext>
            </a:extLst>
          </p:cNvPr>
          <p:cNvSpPr/>
          <p:nvPr/>
        </p:nvSpPr>
        <p:spPr>
          <a:xfrm>
            <a:off x="129824" y="607243"/>
            <a:ext cx="1669480" cy="612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YOOM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C5C2FCA-0BE0-4E5A-9FC2-4E5ED9AA11B2}"/>
              </a:ext>
            </a:extLst>
          </p:cNvPr>
          <p:cNvSpPr/>
          <p:nvPr/>
        </p:nvSpPr>
        <p:spPr>
          <a:xfrm>
            <a:off x="5953837" y="643470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我的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1080CC-423A-4512-8B2F-A73823908E85}"/>
              </a:ext>
            </a:extLst>
          </p:cNvPr>
          <p:cNvSpPr/>
          <p:nvPr/>
        </p:nvSpPr>
        <p:spPr>
          <a:xfrm>
            <a:off x="6892701" y="643470"/>
            <a:ext cx="102059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学习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B161092-8136-42A0-8A00-3385009873B4}"/>
              </a:ext>
            </a:extLst>
          </p:cNvPr>
          <p:cNvSpPr/>
          <p:nvPr/>
        </p:nvSpPr>
        <p:spPr>
          <a:xfrm>
            <a:off x="7913299" y="643470"/>
            <a:ext cx="101056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娱乐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80E6E9C-D69C-442D-B959-B94A9C0187D7}"/>
              </a:ext>
            </a:extLst>
          </p:cNvPr>
          <p:cNvSpPr/>
          <p:nvPr/>
        </p:nvSpPr>
        <p:spPr>
          <a:xfrm>
            <a:off x="8930984" y="652079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u="sng" dirty="0"/>
              <a:t>应用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41BF689-8E61-4CA1-AC3D-C7881D94DDA9}"/>
              </a:ext>
            </a:extLst>
          </p:cNvPr>
          <p:cNvSpPr/>
          <p:nvPr/>
        </p:nvSpPr>
        <p:spPr>
          <a:xfrm>
            <a:off x="9880334" y="652079"/>
            <a:ext cx="1010112" cy="62688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CA0ABD6-1FED-4A2D-81B0-E8D0C4D2860F}"/>
              </a:ext>
            </a:extLst>
          </p:cNvPr>
          <p:cNvSpPr/>
          <p:nvPr/>
        </p:nvSpPr>
        <p:spPr>
          <a:xfrm>
            <a:off x="10898018" y="652079"/>
            <a:ext cx="1237061" cy="626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19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24</a:t>
            </a:r>
            <a:endParaRPr lang="zh-CN" altLang="en-US" sz="2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A621884-4D31-480D-BD0D-C26106FBD459}"/>
              </a:ext>
            </a:extLst>
          </p:cNvPr>
          <p:cNvSpPr/>
          <p:nvPr/>
        </p:nvSpPr>
        <p:spPr>
          <a:xfrm>
            <a:off x="9859778" y="643469"/>
            <a:ext cx="1010112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5593777-35D5-4670-B629-4311E0A63AB2}"/>
              </a:ext>
            </a:extLst>
          </p:cNvPr>
          <p:cNvSpPr/>
          <p:nvPr/>
        </p:nvSpPr>
        <p:spPr>
          <a:xfrm>
            <a:off x="1224742" y="1499299"/>
            <a:ext cx="4568050" cy="4410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bg2">
                    <a:lumMod val="90000"/>
                  </a:schemeClr>
                </a:solidFill>
              </a:rPr>
              <a:t> 已用                                      </a:t>
            </a:r>
            <a:r>
              <a:rPr lang="en-US" altLang="zh-CN" b="1" dirty="0">
                <a:solidFill>
                  <a:schemeClr val="bg2">
                    <a:lumMod val="90000"/>
                  </a:schemeClr>
                </a:solidFill>
              </a:rPr>
              <a:t>492.9 MB</a:t>
            </a:r>
            <a:r>
              <a:rPr lang="zh-CN" altLang="en-US" b="1" dirty="0">
                <a:solidFill>
                  <a:schemeClr val="bg2">
                    <a:lumMod val="90000"/>
                  </a:schemeClr>
                </a:solidFill>
              </a:rPr>
              <a:t>                                                     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B8B53B07-F3F8-4FF5-A54D-51552932985C}"/>
              </a:ext>
            </a:extLst>
          </p:cNvPr>
          <p:cNvSpPr/>
          <p:nvPr/>
        </p:nvSpPr>
        <p:spPr>
          <a:xfrm>
            <a:off x="1226301" y="1921809"/>
            <a:ext cx="4568050" cy="4410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bg2">
                    <a:lumMod val="90000"/>
                  </a:schemeClr>
                </a:solidFill>
              </a:rPr>
              <a:t> 可用容量                              </a:t>
            </a:r>
            <a:r>
              <a:rPr lang="en-US" altLang="zh-CN" b="1" dirty="0">
                <a:solidFill>
                  <a:schemeClr val="bg2">
                    <a:lumMod val="90000"/>
                  </a:schemeClr>
                </a:solidFill>
              </a:rPr>
              <a:t>1507.1MB</a:t>
            </a:r>
            <a:endParaRPr lang="zh-CN" altLang="en-US" b="1" dirty="0">
              <a:solidFill>
                <a:schemeClr val="bg2">
                  <a:lumMod val="90000"/>
                </a:schemeClr>
              </a:solidFill>
            </a:endParaRPr>
          </a:p>
        </p:txBody>
      </p:sp>
      <p:graphicFrame>
        <p:nvGraphicFramePr>
          <p:cNvPr id="50" name="表格 49">
            <a:extLst>
              <a:ext uri="{FF2B5EF4-FFF2-40B4-BE49-F238E27FC236}">
                <a16:creationId xmlns:a16="http://schemas.microsoft.com/office/drawing/2014/main" id="{2A72E17D-030A-4E2E-9195-A925526216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901466"/>
              </p:ext>
            </p:extLst>
          </p:nvPr>
        </p:nvGraphicFramePr>
        <p:xfrm>
          <a:off x="1356904" y="2424586"/>
          <a:ext cx="807223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196">
                  <a:extLst>
                    <a:ext uri="{9D8B030D-6E8A-4147-A177-3AD203B41FA5}">
                      <a16:colId xmlns:a16="http://schemas.microsoft.com/office/drawing/2014/main" val="3579614129"/>
                    </a:ext>
                  </a:extLst>
                </a:gridCol>
                <a:gridCol w="1843771">
                  <a:extLst>
                    <a:ext uri="{9D8B030D-6E8A-4147-A177-3AD203B41FA5}">
                      <a16:colId xmlns:a16="http://schemas.microsoft.com/office/drawing/2014/main" val="3500726321"/>
                    </a:ext>
                  </a:extLst>
                </a:gridCol>
                <a:gridCol w="2364305">
                  <a:extLst>
                    <a:ext uri="{9D8B030D-6E8A-4147-A177-3AD203B41FA5}">
                      <a16:colId xmlns:a16="http://schemas.microsoft.com/office/drawing/2014/main" val="2454367888"/>
                    </a:ext>
                  </a:extLst>
                </a:gridCol>
                <a:gridCol w="2699958">
                  <a:extLst>
                    <a:ext uri="{9D8B030D-6E8A-4147-A177-3AD203B41FA5}">
                      <a16:colId xmlns:a16="http://schemas.microsoft.com/office/drawing/2014/main" val="3921640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VIPKID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225.6 MB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u="sng" dirty="0"/>
                        <a:t>卸载</a:t>
                      </a:r>
                      <a:r>
                        <a:rPr lang="zh-CN" altLang="en-US" u="none" dirty="0"/>
                        <a:t>   </a:t>
                      </a:r>
                      <a:r>
                        <a:rPr lang="zh-CN" altLang="en-US" u="sng" dirty="0"/>
                        <a:t>更新</a:t>
                      </a:r>
                      <a:r>
                        <a:rPr lang="zh-CN" altLang="en-US" u="none" dirty="0"/>
                        <a:t>   </a:t>
                      </a:r>
                      <a:r>
                        <a:rPr lang="zh-CN" altLang="en-US" u="sng" dirty="0"/>
                        <a:t>清除数据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1164671"/>
                  </a:ext>
                </a:extLst>
              </a:tr>
            </a:tbl>
          </a:graphicData>
        </a:graphic>
      </p:graphicFrame>
      <p:pic>
        <p:nvPicPr>
          <p:cNvPr id="51" name="图片 50">
            <a:extLst>
              <a:ext uri="{FF2B5EF4-FFF2-40B4-BE49-F238E27FC236}">
                <a16:creationId xmlns:a16="http://schemas.microsoft.com/office/drawing/2014/main" id="{1D3154B9-0130-4A0A-9485-5AD462F15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259" y="2463859"/>
            <a:ext cx="447101" cy="316155"/>
          </a:xfrm>
          <a:prstGeom prst="rect">
            <a:avLst/>
          </a:prstGeom>
        </p:spPr>
      </p:pic>
      <p:graphicFrame>
        <p:nvGraphicFramePr>
          <p:cNvPr id="52" name="表格 51">
            <a:extLst>
              <a:ext uri="{FF2B5EF4-FFF2-40B4-BE49-F238E27FC236}">
                <a16:creationId xmlns:a16="http://schemas.microsoft.com/office/drawing/2014/main" id="{6FB7A556-338A-456B-947F-BDF3F7FBD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163137"/>
              </p:ext>
            </p:extLst>
          </p:nvPr>
        </p:nvGraphicFramePr>
        <p:xfrm>
          <a:off x="1389559" y="2853204"/>
          <a:ext cx="8039573" cy="4134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486">
                  <a:extLst>
                    <a:ext uri="{9D8B030D-6E8A-4147-A177-3AD203B41FA5}">
                      <a16:colId xmlns:a16="http://schemas.microsoft.com/office/drawing/2014/main" val="3579614129"/>
                    </a:ext>
                  </a:extLst>
                </a:gridCol>
                <a:gridCol w="1861293">
                  <a:extLst>
                    <a:ext uri="{9D8B030D-6E8A-4147-A177-3AD203B41FA5}">
                      <a16:colId xmlns:a16="http://schemas.microsoft.com/office/drawing/2014/main" val="3500726321"/>
                    </a:ext>
                  </a:extLst>
                </a:gridCol>
                <a:gridCol w="2308734">
                  <a:extLst>
                    <a:ext uri="{9D8B030D-6E8A-4147-A177-3AD203B41FA5}">
                      <a16:colId xmlns:a16="http://schemas.microsoft.com/office/drawing/2014/main" val="2454367888"/>
                    </a:ext>
                  </a:extLst>
                </a:gridCol>
                <a:gridCol w="2710060">
                  <a:extLst>
                    <a:ext uri="{9D8B030D-6E8A-4147-A177-3AD203B41FA5}">
                      <a16:colId xmlns:a16="http://schemas.microsoft.com/office/drawing/2014/main" val="3921640143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51talk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117.6 MB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u="sng" dirty="0"/>
                        <a:t>卸载</a:t>
                      </a:r>
                      <a:r>
                        <a:rPr lang="zh-CN" altLang="en-US" u="none" dirty="0"/>
                        <a:t>   </a:t>
                      </a:r>
                      <a:r>
                        <a:rPr lang="zh-CN" altLang="en-US" u="sng" dirty="0"/>
                        <a:t>更新</a:t>
                      </a:r>
                      <a:r>
                        <a:rPr lang="zh-CN" altLang="en-US" u="none" dirty="0"/>
                        <a:t>   </a:t>
                      </a:r>
                      <a:r>
                        <a:rPr lang="zh-CN" altLang="en-US" u="sng" dirty="0"/>
                        <a:t>清除数据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1164671"/>
                  </a:ext>
                </a:extLst>
              </a:tr>
            </a:tbl>
          </a:graphicData>
        </a:graphic>
      </p:graphicFrame>
      <p:graphicFrame>
        <p:nvGraphicFramePr>
          <p:cNvPr id="53" name="表格 52">
            <a:extLst>
              <a:ext uri="{FF2B5EF4-FFF2-40B4-BE49-F238E27FC236}">
                <a16:creationId xmlns:a16="http://schemas.microsoft.com/office/drawing/2014/main" id="{DCD6CFC1-7809-4168-B871-BC05A8A08C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936358"/>
              </p:ext>
            </p:extLst>
          </p:nvPr>
        </p:nvGraphicFramePr>
        <p:xfrm>
          <a:off x="1389560" y="3336365"/>
          <a:ext cx="803957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1459">
                  <a:extLst>
                    <a:ext uri="{9D8B030D-6E8A-4147-A177-3AD203B41FA5}">
                      <a16:colId xmlns:a16="http://schemas.microsoft.com/office/drawing/2014/main" val="3579614129"/>
                    </a:ext>
                  </a:extLst>
                </a:gridCol>
                <a:gridCol w="1879319">
                  <a:extLst>
                    <a:ext uri="{9D8B030D-6E8A-4147-A177-3AD203B41FA5}">
                      <a16:colId xmlns:a16="http://schemas.microsoft.com/office/drawing/2014/main" val="3500726321"/>
                    </a:ext>
                  </a:extLst>
                </a:gridCol>
                <a:gridCol w="2308734">
                  <a:extLst>
                    <a:ext uri="{9D8B030D-6E8A-4147-A177-3AD203B41FA5}">
                      <a16:colId xmlns:a16="http://schemas.microsoft.com/office/drawing/2014/main" val="2454367888"/>
                    </a:ext>
                  </a:extLst>
                </a:gridCol>
                <a:gridCol w="2710060">
                  <a:extLst>
                    <a:ext uri="{9D8B030D-6E8A-4147-A177-3AD203B41FA5}">
                      <a16:colId xmlns:a16="http://schemas.microsoft.com/office/drawing/2014/main" val="39216401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速算盒子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149.7 MB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u="sng" dirty="0"/>
                        <a:t>卸载</a:t>
                      </a:r>
                      <a:r>
                        <a:rPr lang="zh-CN" altLang="en-US" u="none" dirty="0"/>
                        <a:t>   </a:t>
                      </a:r>
                      <a:r>
                        <a:rPr lang="zh-CN" altLang="en-US" u="sng" dirty="0"/>
                        <a:t>更新</a:t>
                      </a:r>
                      <a:r>
                        <a:rPr lang="zh-CN" altLang="en-US" u="none" dirty="0"/>
                        <a:t>   </a:t>
                      </a:r>
                      <a:r>
                        <a:rPr lang="zh-CN" altLang="en-US" u="sng" dirty="0"/>
                        <a:t>清除数据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1164671"/>
                  </a:ext>
                </a:extLst>
              </a:tr>
            </a:tbl>
          </a:graphicData>
        </a:graphic>
      </p:graphicFrame>
      <p:pic>
        <p:nvPicPr>
          <p:cNvPr id="54" name="图片 53">
            <a:extLst>
              <a:ext uri="{FF2B5EF4-FFF2-40B4-BE49-F238E27FC236}">
                <a16:creationId xmlns:a16="http://schemas.microsoft.com/office/drawing/2014/main" id="{ACAF1CB0-C0EE-4938-83A0-B5982E307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259" y="2880520"/>
            <a:ext cx="423015" cy="307286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38F30561-B4AE-470C-AE38-E880A6161F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2342" y="3346003"/>
            <a:ext cx="409889" cy="319361"/>
          </a:xfrm>
          <a:prstGeom prst="rect">
            <a:avLst/>
          </a:prstGeom>
        </p:spPr>
      </p:pic>
      <p:graphicFrame>
        <p:nvGraphicFramePr>
          <p:cNvPr id="56" name="表格 55">
            <a:extLst>
              <a:ext uri="{FF2B5EF4-FFF2-40B4-BE49-F238E27FC236}">
                <a16:creationId xmlns:a16="http://schemas.microsoft.com/office/drawing/2014/main" id="{5B7BE877-7E40-465A-8A19-3CD940421C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02978"/>
              </p:ext>
            </p:extLst>
          </p:nvPr>
        </p:nvGraphicFramePr>
        <p:xfrm>
          <a:off x="1389560" y="4225586"/>
          <a:ext cx="803957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486">
                  <a:extLst>
                    <a:ext uri="{9D8B030D-6E8A-4147-A177-3AD203B41FA5}">
                      <a16:colId xmlns:a16="http://schemas.microsoft.com/office/drawing/2014/main" val="3579614129"/>
                    </a:ext>
                  </a:extLst>
                </a:gridCol>
                <a:gridCol w="1836032">
                  <a:extLst>
                    <a:ext uri="{9D8B030D-6E8A-4147-A177-3AD203B41FA5}">
                      <a16:colId xmlns:a16="http://schemas.microsoft.com/office/drawing/2014/main" val="3500726321"/>
                    </a:ext>
                  </a:extLst>
                </a:gridCol>
                <a:gridCol w="2339046">
                  <a:extLst>
                    <a:ext uri="{9D8B030D-6E8A-4147-A177-3AD203B41FA5}">
                      <a16:colId xmlns:a16="http://schemas.microsoft.com/office/drawing/2014/main" val="2454367888"/>
                    </a:ext>
                  </a:extLst>
                </a:gridCol>
                <a:gridCol w="2705007">
                  <a:extLst>
                    <a:ext uri="{9D8B030D-6E8A-4147-A177-3AD203B41FA5}">
                      <a16:colId xmlns:a16="http://schemas.microsoft.com/office/drawing/2014/main" val="3921640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纳米盒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110.8 MB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u="sng" dirty="0"/>
                        <a:t>卸载</a:t>
                      </a:r>
                      <a:r>
                        <a:rPr lang="zh-CN" altLang="en-US" u="none" dirty="0"/>
                        <a:t>   </a:t>
                      </a:r>
                      <a:r>
                        <a:rPr lang="zh-CN" altLang="en-US" u="sng" dirty="0"/>
                        <a:t>更新</a:t>
                      </a:r>
                      <a:r>
                        <a:rPr lang="zh-CN" altLang="en-US" u="none" dirty="0"/>
                        <a:t>   </a:t>
                      </a:r>
                      <a:r>
                        <a:rPr lang="zh-CN" altLang="en-US" u="sng" dirty="0"/>
                        <a:t>清除数据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1164671"/>
                  </a:ext>
                </a:extLst>
              </a:tr>
            </a:tbl>
          </a:graphicData>
        </a:graphic>
      </p:graphicFrame>
      <p:graphicFrame>
        <p:nvGraphicFramePr>
          <p:cNvPr id="57" name="表格 56">
            <a:extLst>
              <a:ext uri="{FF2B5EF4-FFF2-40B4-BE49-F238E27FC236}">
                <a16:creationId xmlns:a16="http://schemas.microsoft.com/office/drawing/2014/main" id="{42D46219-26BA-4E73-9BAB-BB5C9E2F1D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234134"/>
              </p:ext>
            </p:extLst>
          </p:nvPr>
        </p:nvGraphicFramePr>
        <p:xfrm>
          <a:off x="1389559" y="3780353"/>
          <a:ext cx="803957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486">
                  <a:extLst>
                    <a:ext uri="{9D8B030D-6E8A-4147-A177-3AD203B41FA5}">
                      <a16:colId xmlns:a16="http://schemas.microsoft.com/office/drawing/2014/main" val="3579614129"/>
                    </a:ext>
                  </a:extLst>
                </a:gridCol>
                <a:gridCol w="1871397">
                  <a:extLst>
                    <a:ext uri="{9D8B030D-6E8A-4147-A177-3AD203B41FA5}">
                      <a16:colId xmlns:a16="http://schemas.microsoft.com/office/drawing/2014/main" val="3500726321"/>
                    </a:ext>
                  </a:extLst>
                </a:gridCol>
                <a:gridCol w="2359253">
                  <a:extLst>
                    <a:ext uri="{9D8B030D-6E8A-4147-A177-3AD203B41FA5}">
                      <a16:colId xmlns:a16="http://schemas.microsoft.com/office/drawing/2014/main" val="2454367888"/>
                    </a:ext>
                  </a:extLst>
                </a:gridCol>
                <a:gridCol w="2649435">
                  <a:extLst>
                    <a:ext uri="{9D8B030D-6E8A-4147-A177-3AD203B41FA5}">
                      <a16:colId xmlns:a16="http://schemas.microsoft.com/office/drawing/2014/main" val="3921640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爱奇艺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120.8 MB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u="sng" dirty="0"/>
                        <a:t>卸载</a:t>
                      </a:r>
                      <a:r>
                        <a:rPr lang="zh-CN" altLang="en-US" u="none" dirty="0"/>
                        <a:t>   </a:t>
                      </a:r>
                      <a:r>
                        <a:rPr lang="zh-CN" altLang="en-US" u="sng" dirty="0"/>
                        <a:t>更新</a:t>
                      </a:r>
                      <a:r>
                        <a:rPr lang="zh-CN" altLang="en-US" u="none" dirty="0"/>
                        <a:t>   </a:t>
                      </a:r>
                      <a:r>
                        <a:rPr lang="zh-CN" altLang="en-US" u="sng" dirty="0"/>
                        <a:t>清除数据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1164671"/>
                  </a:ext>
                </a:extLst>
              </a:tr>
            </a:tbl>
          </a:graphicData>
        </a:graphic>
      </p:graphicFrame>
      <p:graphicFrame>
        <p:nvGraphicFramePr>
          <p:cNvPr id="58" name="表格 57">
            <a:extLst>
              <a:ext uri="{FF2B5EF4-FFF2-40B4-BE49-F238E27FC236}">
                <a16:creationId xmlns:a16="http://schemas.microsoft.com/office/drawing/2014/main" id="{48284FAC-EBDA-4827-95A8-3175B275E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435504"/>
              </p:ext>
            </p:extLst>
          </p:nvPr>
        </p:nvGraphicFramePr>
        <p:xfrm>
          <a:off x="1389560" y="4655883"/>
          <a:ext cx="803957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486">
                  <a:extLst>
                    <a:ext uri="{9D8B030D-6E8A-4147-A177-3AD203B41FA5}">
                      <a16:colId xmlns:a16="http://schemas.microsoft.com/office/drawing/2014/main" val="3579614129"/>
                    </a:ext>
                  </a:extLst>
                </a:gridCol>
                <a:gridCol w="1805721">
                  <a:extLst>
                    <a:ext uri="{9D8B030D-6E8A-4147-A177-3AD203B41FA5}">
                      <a16:colId xmlns:a16="http://schemas.microsoft.com/office/drawing/2014/main" val="3500726321"/>
                    </a:ext>
                  </a:extLst>
                </a:gridCol>
                <a:gridCol w="2409772">
                  <a:extLst>
                    <a:ext uri="{9D8B030D-6E8A-4147-A177-3AD203B41FA5}">
                      <a16:colId xmlns:a16="http://schemas.microsoft.com/office/drawing/2014/main" val="2454367888"/>
                    </a:ext>
                  </a:extLst>
                </a:gridCol>
                <a:gridCol w="2664592">
                  <a:extLst>
                    <a:ext uri="{9D8B030D-6E8A-4147-A177-3AD203B41FA5}">
                      <a16:colId xmlns:a16="http://schemas.microsoft.com/office/drawing/2014/main" val="3921640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小猪佩奇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130.1MB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u="sng" dirty="0"/>
                        <a:t>卸载</a:t>
                      </a:r>
                      <a:r>
                        <a:rPr lang="zh-CN" altLang="en-US" u="none" dirty="0"/>
                        <a:t>   </a:t>
                      </a:r>
                      <a:r>
                        <a:rPr lang="zh-CN" altLang="en-US" u="sng" dirty="0"/>
                        <a:t>更新</a:t>
                      </a:r>
                      <a:r>
                        <a:rPr lang="zh-CN" altLang="en-US" u="none" dirty="0"/>
                        <a:t>   </a:t>
                      </a:r>
                      <a:r>
                        <a:rPr lang="zh-CN" altLang="en-US" u="sng" dirty="0"/>
                        <a:t>清除数据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1164671"/>
                  </a:ext>
                </a:extLst>
              </a:tr>
            </a:tbl>
          </a:graphicData>
        </a:graphic>
      </p:graphicFrame>
      <p:graphicFrame>
        <p:nvGraphicFramePr>
          <p:cNvPr id="59" name="表格 58">
            <a:extLst>
              <a:ext uri="{FF2B5EF4-FFF2-40B4-BE49-F238E27FC236}">
                <a16:creationId xmlns:a16="http://schemas.microsoft.com/office/drawing/2014/main" id="{417F8AEA-CE22-424F-9AF7-A7DFAD04DE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316578"/>
              </p:ext>
            </p:extLst>
          </p:nvPr>
        </p:nvGraphicFramePr>
        <p:xfrm>
          <a:off x="1389560" y="5108493"/>
          <a:ext cx="8039571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486">
                  <a:extLst>
                    <a:ext uri="{9D8B030D-6E8A-4147-A177-3AD203B41FA5}">
                      <a16:colId xmlns:a16="http://schemas.microsoft.com/office/drawing/2014/main" val="3579614129"/>
                    </a:ext>
                  </a:extLst>
                </a:gridCol>
                <a:gridCol w="1830981">
                  <a:extLst>
                    <a:ext uri="{9D8B030D-6E8A-4147-A177-3AD203B41FA5}">
                      <a16:colId xmlns:a16="http://schemas.microsoft.com/office/drawing/2014/main" val="3500726321"/>
                    </a:ext>
                  </a:extLst>
                </a:gridCol>
                <a:gridCol w="2374408">
                  <a:extLst>
                    <a:ext uri="{9D8B030D-6E8A-4147-A177-3AD203B41FA5}">
                      <a16:colId xmlns:a16="http://schemas.microsoft.com/office/drawing/2014/main" val="2454367888"/>
                    </a:ext>
                  </a:extLst>
                </a:gridCol>
                <a:gridCol w="2674696">
                  <a:extLst>
                    <a:ext uri="{9D8B030D-6E8A-4147-A177-3AD203B41FA5}">
                      <a16:colId xmlns:a16="http://schemas.microsoft.com/office/drawing/2014/main" val="39216401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WORD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80.8 MB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u="sng" dirty="0"/>
                        <a:t>卸载</a:t>
                      </a:r>
                      <a:r>
                        <a:rPr lang="zh-CN" altLang="en-US" u="none" dirty="0"/>
                        <a:t>   </a:t>
                      </a:r>
                      <a:r>
                        <a:rPr lang="zh-CN" altLang="en-US" u="sng" dirty="0"/>
                        <a:t>更新</a:t>
                      </a:r>
                      <a:r>
                        <a:rPr lang="zh-CN" altLang="en-US" u="none" dirty="0"/>
                        <a:t>   </a:t>
                      </a:r>
                      <a:r>
                        <a:rPr lang="zh-CN" altLang="en-US" u="sng" dirty="0"/>
                        <a:t>清除数据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1164671"/>
                  </a:ext>
                </a:extLst>
              </a:tr>
            </a:tbl>
          </a:graphicData>
        </a:graphic>
      </p:graphicFrame>
      <p:sp>
        <p:nvSpPr>
          <p:cNvPr id="4" name="椭圆 3">
            <a:extLst>
              <a:ext uri="{FF2B5EF4-FFF2-40B4-BE49-F238E27FC236}">
                <a16:creationId xmlns:a16="http://schemas.microsoft.com/office/drawing/2014/main" id="{6FE72EB7-78C2-46EA-8E55-BE191AC186CD}"/>
              </a:ext>
            </a:extLst>
          </p:cNvPr>
          <p:cNvSpPr/>
          <p:nvPr/>
        </p:nvSpPr>
        <p:spPr>
          <a:xfrm>
            <a:off x="1975159" y="2376149"/>
            <a:ext cx="133756" cy="13404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B860503E-136D-4906-AD80-E929341E5482}"/>
              </a:ext>
            </a:extLst>
          </p:cNvPr>
          <p:cNvCxnSpPr>
            <a:cxnSpLocks/>
          </p:cNvCxnSpPr>
          <p:nvPr/>
        </p:nvCxnSpPr>
        <p:spPr>
          <a:xfrm>
            <a:off x="129824" y="6187861"/>
            <a:ext cx="12175574" cy="8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3F5C2A69-B06A-454F-91B6-AD0794CE3FAD}"/>
              </a:ext>
            </a:extLst>
          </p:cNvPr>
          <p:cNvSpPr/>
          <p:nvPr/>
        </p:nvSpPr>
        <p:spPr>
          <a:xfrm>
            <a:off x="6422433" y="6178513"/>
            <a:ext cx="1490866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类别搜索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DE944FA-2447-4B0B-9E1F-D54CF8C60B30}"/>
              </a:ext>
            </a:extLst>
          </p:cNvPr>
          <p:cNvSpPr/>
          <p:nvPr/>
        </p:nvSpPr>
        <p:spPr>
          <a:xfrm>
            <a:off x="4520196" y="6187861"/>
            <a:ext cx="1433641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u="sng" dirty="0"/>
              <a:t>应用管理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1D5D694-6D77-4741-80E2-576B8662917C}"/>
              </a:ext>
            </a:extLst>
          </p:cNvPr>
          <p:cNvSpPr/>
          <p:nvPr/>
        </p:nvSpPr>
        <p:spPr>
          <a:xfrm>
            <a:off x="5953837" y="6162825"/>
            <a:ext cx="56798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&gt;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691304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4F244-7CA1-4F65-B50A-09626A77B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2910" y="-201484"/>
            <a:ext cx="9454275" cy="70424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应用管理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A430954-05C1-4360-A745-2AACB9D33F9C}"/>
              </a:ext>
            </a:extLst>
          </p:cNvPr>
          <p:cNvSpPr/>
          <p:nvPr/>
        </p:nvSpPr>
        <p:spPr>
          <a:xfrm>
            <a:off x="8213" y="566061"/>
            <a:ext cx="12175574" cy="6272127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7BC0C71-F848-4662-8778-C759CAAE254E}"/>
              </a:ext>
            </a:extLst>
          </p:cNvPr>
          <p:cNvSpPr/>
          <p:nvPr/>
        </p:nvSpPr>
        <p:spPr>
          <a:xfrm>
            <a:off x="129824" y="607243"/>
            <a:ext cx="1669480" cy="612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YOOM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C5C2FCA-0BE0-4E5A-9FC2-4E5ED9AA11B2}"/>
              </a:ext>
            </a:extLst>
          </p:cNvPr>
          <p:cNvSpPr/>
          <p:nvPr/>
        </p:nvSpPr>
        <p:spPr>
          <a:xfrm>
            <a:off x="5953837" y="643470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我的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1080CC-423A-4512-8B2F-A73823908E85}"/>
              </a:ext>
            </a:extLst>
          </p:cNvPr>
          <p:cNvSpPr/>
          <p:nvPr/>
        </p:nvSpPr>
        <p:spPr>
          <a:xfrm>
            <a:off x="6892701" y="643470"/>
            <a:ext cx="102059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学习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B161092-8136-42A0-8A00-3385009873B4}"/>
              </a:ext>
            </a:extLst>
          </p:cNvPr>
          <p:cNvSpPr/>
          <p:nvPr/>
        </p:nvSpPr>
        <p:spPr>
          <a:xfrm>
            <a:off x="7913299" y="643470"/>
            <a:ext cx="101056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娱乐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80E6E9C-D69C-442D-B959-B94A9C0187D7}"/>
              </a:ext>
            </a:extLst>
          </p:cNvPr>
          <p:cNvSpPr/>
          <p:nvPr/>
        </p:nvSpPr>
        <p:spPr>
          <a:xfrm>
            <a:off x="8930984" y="652079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应用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41BF689-8E61-4CA1-AC3D-C7881D94DDA9}"/>
              </a:ext>
            </a:extLst>
          </p:cNvPr>
          <p:cNvSpPr/>
          <p:nvPr/>
        </p:nvSpPr>
        <p:spPr>
          <a:xfrm>
            <a:off x="9880334" y="652079"/>
            <a:ext cx="1010112" cy="62688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CA0ABD6-1FED-4A2D-81B0-E8D0C4D2860F}"/>
              </a:ext>
            </a:extLst>
          </p:cNvPr>
          <p:cNvSpPr/>
          <p:nvPr/>
        </p:nvSpPr>
        <p:spPr>
          <a:xfrm>
            <a:off x="10898018" y="652079"/>
            <a:ext cx="1237061" cy="626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19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24</a:t>
            </a:r>
            <a:endParaRPr lang="zh-CN" altLang="en-US" sz="2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A621884-4D31-480D-BD0D-C26106FBD459}"/>
              </a:ext>
            </a:extLst>
          </p:cNvPr>
          <p:cNvSpPr/>
          <p:nvPr/>
        </p:nvSpPr>
        <p:spPr>
          <a:xfrm>
            <a:off x="9859778" y="643469"/>
            <a:ext cx="1010112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u="sng" dirty="0"/>
              <a:t>设置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4DEF78C-B45C-4322-B70E-4CA25B781A04}"/>
              </a:ext>
            </a:extLst>
          </p:cNvPr>
          <p:cNvSpPr/>
          <p:nvPr/>
        </p:nvSpPr>
        <p:spPr>
          <a:xfrm>
            <a:off x="1095935" y="1969994"/>
            <a:ext cx="1949824" cy="175484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网络与连接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7733B3F-5F6A-4E0F-BA89-56F4728EF6CE}"/>
              </a:ext>
            </a:extLst>
          </p:cNvPr>
          <p:cNvSpPr/>
          <p:nvPr/>
        </p:nvSpPr>
        <p:spPr>
          <a:xfrm>
            <a:off x="3359523" y="1969994"/>
            <a:ext cx="1949824" cy="175484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蓝牙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CA49243-1E4D-4C15-A674-539699410F8A}"/>
              </a:ext>
            </a:extLst>
          </p:cNvPr>
          <p:cNvSpPr/>
          <p:nvPr/>
        </p:nvSpPr>
        <p:spPr>
          <a:xfrm>
            <a:off x="1042147" y="4200356"/>
            <a:ext cx="1949824" cy="185682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声音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7FC7623-AA86-43E8-B506-385FF94904F9}"/>
              </a:ext>
            </a:extLst>
          </p:cNvPr>
          <p:cNvSpPr/>
          <p:nvPr/>
        </p:nvSpPr>
        <p:spPr>
          <a:xfrm>
            <a:off x="3359523" y="4200356"/>
            <a:ext cx="1949824" cy="188129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高级设置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5E8AD2E-9C30-4BD6-AC03-F12177225C15}"/>
              </a:ext>
            </a:extLst>
          </p:cNvPr>
          <p:cNvSpPr/>
          <p:nvPr/>
        </p:nvSpPr>
        <p:spPr>
          <a:xfrm>
            <a:off x="5683623" y="1969994"/>
            <a:ext cx="1949824" cy="175484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图像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7F28AC9C-1520-4D76-AE58-1305CE130657}"/>
              </a:ext>
            </a:extLst>
          </p:cNvPr>
          <p:cNvSpPr/>
          <p:nvPr/>
        </p:nvSpPr>
        <p:spPr>
          <a:xfrm>
            <a:off x="5683623" y="4188118"/>
            <a:ext cx="1949824" cy="188129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说明书（应用）</a:t>
            </a:r>
          </a:p>
        </p:txBody>
      </p:sp>
    </p:spTree>
    <p:extLst>
      <p:ext uri="{BB962C8B-B14F-4D97-AF65-F5344CB8AC3E}">
        <p14:creationId xmlns:p14="http://schemas.microsoft.com/office/powerpoint/2010/main" val="3252419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4F244-7CA1-4F65-B50A-09626A77B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2910" y="-201484"/>
            <a:ext cx="9454275" cy="70424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应用管理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A430954-05C1-4360-A745-2AACB9D33F9C}"/>
              </a:ext>
            </a:extLst>
          </p:cNvPr>
          <p:cNvSpPr/>
          <p:nvPr/>
        </p:nvSpPr>
        <p:spPr>
          <a:xfrm>
            <a:off x="8213" y="566061"/>
            <a:ext cx="12175574" cy="6272127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7BC0C71-F848-4662-8778-C759CAAE254E}"/>
              </a:ext>
            </a:extLst>
          </p:cNvPr>
          <p:cNvSpPr/>
          <p:nvPr/>
        </p:nvSpPr>
        <p:spPr>
          <a:xfrm>
            <a:off x="129824" y="607243"/>
            <a:ext cx="1669480" cy="612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YOOM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C5C2FCA-0BE0-4E5A-9FC2-4E5ED9AA11B2}"/>
              </a:ext>
            </a:extLst>
          </p:cNvPr>
          <p:cNvSpPr/>
          <p:nvPr/>
        </p:nvSpPr>
        <p:spPr>
          <a:xfrm>
            <a:off x="5953837" y="643470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我的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1080CC-423A-4512-8B2F-A73823908E85}"/>
              </a:ext>
            </a:extLst>
          </p:cNvPr>
          <p:cNvSpPr/>
          <p:nvPr/>
        </p:nvSpPr>
        <p:spPr>
          <a:xfrm>
            <a:off x="6892701" y="643470"/>
            <a:ext cx="102059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学习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B161092-8136-42A0-8A00-3385009873B4}"/>
              </a:ext>
            </a:extLst>
          </p:cNvPr>
          <p:cNvSpPr/>
          <p:nvPr/>
        </p:nvSpPr>
        <p:spPr>
          <a:xfrm>
            <a:off x="7913299" y="643470"/>
            <a:ext cx="101056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娱乐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80E6E9C-D69C-442D-B959-B94A9C0187D7}"/>
              </a:ext>
            </a:extLst>
          </p:cNvPr>
          <p:cNvSpPr/>
          <p:nvPr/>
        </p:nvSpPr>
        <p:spPr>
          <a:xfrm>
            <a:off x="8930984" y="652079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应用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41BF689-8E61-4CA1-AC3D-C7881D94DDA9}"/>
              </a:ext>
            </a:extLst>
          </p:cNvPr>
          <p:cNvSpPr/>
          <p:nvPr/>
        </p:nvSpPr>
        <p:spPr>
          <a:xfrm>
            <a:off x="9880334" y="652079"/>
            <a:ext cx="1010112" cy="62688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CA0ABD6-1FED-4A2D-81B0-E8D0C4D2860F}"/>
              </a:ext>
            </a:extLst>
          </p:cNvPr>
          <p:cNvSpPr/>
          <p:nvPr/>
        </p:nvSpPr>
        <p:spPr>
          <a:xfrm>
            <a:off x="10898018" y="652079"/>
            <a:ext cx="1237061" cy="626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19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24</a:t>
            </a:r>
            <a:endParaRPr lang="zh-CN" altLang="en-US" sz="2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A621884-4D31-480D-BD0D-C26106FBD459}"/>
              </a:ext>
            </a:extLst>
          </p:cNvPr>
          <p:cNvSpPr/>
          <p:nvPr/>
        </p:nvSpPr>
        <p:spPr>
          <a:xfrm>
            <a:off x="9859778" y="643469"/>
            <a:ext cx="1010112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u="sng" dirty="0"/>
              <a:t>设置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4DEF78C-B45C-4322-B70E-4CA25B781A04}"/>
              </a:ext>
            </a:extLst>
          </p:cNvPr>
          <p:cNvSpPr/>
          <p:nvPr/>
        </p:nvSpPr>
        <p:spPr>
          <a:xfrm>
            <a:off x="1095935" y="1969994"/>
            <a:ext cx="1949824" cy="175484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WIFI</a:t>
            </a:r>
            <a:endParaRPr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7733B3F-5F6A-4E0F-BA89-56F4728EF6CE}"/>
              </a:ext>
            </a:extLst>
          </p:cNvPr>
          <p:cNvSpPr/>
          <p:nvPr/>
        </p:nvSpPr>
        <p:spPr>
          <a:xfrm>
            <a:off x="3359523" y="1969994"/>
            <a:ext cx="1949824" cy="175484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蓝牙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CA49243-1E4D-4C15-A674-539699410F8A}"/>
              </a:ext>
            </a:extLst>
          </p:cNvPr>
          <p:cNvSpPr/>
          <p:nvPr/>
        </p:nvSpPr>
        <p:spPr>
          <a:xfrm>
            <a:off x="1042147" y="4200356"/>
            <a:ext cx="1949824" cy="185682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投影设置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7FC7623-AA86-43E8-B506-385FF94904F9}"/>
              </a:ext>
            </a:extLst>
          </p:cNvPr>
          <p:cNvSpPr/>
          <p:nvPr/>
        </p:nvSpPr>
        <p:spPr>
          <a:xfrm>
            <a:off x="3359523" y="4200356"/>
            <a:ext cx="1949824" cy="188129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高级设置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5E8AD2E-9C30-4BD6-AC03-F12177225C15}"/>
              </a:ext>
            </a:extLst>
          </p:cNvPr>
          <p:cNvSpPr/>
          <p:nvPr/>
        </p:nvSpPr>
        <p:spPr>
          <a:xfrm>
            <a:off x="5683623" y="1969994"/>
            <a:ext cx="1949824" cy="175484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安卓同频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E2DFFB0-E3CB-4D58-B9B5-55AC7BC4DC5A}"/>
              </a:ext>
            </a:extLst>
          </p:cNvPr>
          <p:cNvSpPr/>
          <p:nvPr/>
        </p:nvSpPr>
        <p:spPr>
          <a:xfrm>
            <a:off x="8209429" y="1981762"/>
            <a:ext cx="1949824" cy="175484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苹果同频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7F28AC9C-1520-4D76-AE58-1305CE130657}"/>
              </a:ext>
            </a:extLst>
          </p:cNvPr>
          <p:cNvSpPr/>
          <p:nvPr/>
        </p:nvSpPr>
        <p:spPr>
          <a:xfrm>
            <a:off x="5683623" y="4188118"/>
            <a:ext cx="1949824" cy="188129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说明书（应用）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839EA73-99CE-4048-907D-E8EF72566449}"/>
              </a:ext>
            </a:extLst>
          </p:cNvPr>
          <p:cNvSpPr/>
          <p:nvPr/>
        </p:nvSpPr>
        <p:spPr>
          <a:xfrm>
            <a:off x="8209429" y="4175881"/>
            <a:ext cx="1949824" cy="188129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一键优化（系统自动执行）</a:t>
            </a:r>
          </a:p>
        </p:txBody>
      </p:sp>
    </p:spTree>
    <p:extLst>
      <p:ext uri="{BB962C8B-B14F-4D97-AF65-F5344CB8AC3E}">
        <p14:creationId xmlns:p14="http://schemas.microsoft.com/office/powerpoint/2010/main" val="6638289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4F244-7CA1-4F65-B50A-09626A77B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2910" y="-201484"/>
            <a:ext cx="9454275" cy="70424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应用管理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A430954-05C1-4360-A745-2AACB9D33F9C}"/>
              </a:ext>
            </a:extLst>
          </p:cNvPr>
          <p:cNvSpPr/>
          <p:nvPr/>
        </p:nvSpPr>
        <p:spPr>
          <a:xfrm>
            <a:off x="8213" y="566061"/>
            <a:ext cx="12175574" cy="6272127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7BC0C71-F848-4662-8778-C759CAAE254E}"/>
              </a:ext>
            </a:extLst>
          </p:cNvPr>
          <p:cNvSpPr/>
          <p:nvPr/>
        </p:nvSpPr>
        <p:spPr>
          <a:xfrm>
            <a:off x="129824" y="607243"/>
            <a:ext cx="1669480" cy="612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YOOM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C5C2FCA-0BE0-4E5A-9FC2-4E5ED9AA11B2}"/>
              </a:ext>
            </a:extLst>
          </p:cNvPr>
          <p:cNvSpPr/>
          <p:nvPr/>
        </p:nvSpPr>
        <p:spPr>
          <a:xfrm>
            <a:off x="5953837" y="643470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我的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1080CC-423A-4512-8B2F-A73823908E85}"/>
              </a:ext>
            </a:extLst>
          </p:cNvPr>
          <p:cNvSpPr/>
          <p:nvPr/>
        </p:nvSpPr>
        <p:spPr>
          <a:xfrm>
            <a:off x="6892701" y="643470"/>
            <a:ext cx="102059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学习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B161092-8136-42A0-8A00-3385009873B4}"/>
              </a:ext>
            </a:extLst>
          </p:cNvPr>
          <p:cNvSpPr/>
          <p:nvPr/>
        </p:nvSpPr>
        <p:spPr>
          <a:xfrm>
            <a:off x="7913299" y="643470"/>
            <a:ext cx="101056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娱乐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80E6E9C-D69C-442D-B959-B94A9C0187D7}"/>
              </a:ext>
            </a:extLst>
          </p:cNvPr>
          <p:cNvSpPr/>
          <p:nvPr/>
        </p:nvSpPr>
        <p:spPr>
          <a:xfrm>
            <a:off x="8930984" y="652079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应用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41BF689-8E61-4CA1-AC3D-C7881D94DDA9}"/>
              </a:ext>
            </a:extLst>
          </p:cNvPr>
          <p:cNvSpPr/>
          <p:nvPr/>
        </p:nvSpPr>
        <p:spPr>
          <a:xfrm>
            <a:off x="9880334" y="652079"/>
            <a:ext cx="1010112" cy="62688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CA0ABD6-1FED-4A2D-81B0-E8D0C4D2860F}"/>
              </a:ext>
            </a:extLst>
          </p:cNvPr>
          <p:cNvSpPr/>
          <p:nvPr/>
        </p:nvSpPr>
        <p:spPr>
          <a:xfrm>
            <a:off x="10898018" y="652079"/>
            <a:ext cx="1237061" cy="626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19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24</a:t>
            </a:r>
            <a:endParaRPr lang="zh-CN" altLang="en-US" sz="2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A621884-4D31-480D-BD0D-C26106FBD459}"/>
              </a:ext>
            </a:extLst>
          </p:cNvPr>
          <p:cNvSpPr/>
          <p:nvPr/>
        </p:nvSpPr>
        <p:spPr>
          <a:xfrm>
            <a:off x="9859778" y="643469"/>
            <a:ext cx="1010112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u="sng" dirty="0"/>
              <a:t>设置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53B1D1E-B974-430B-AA5D-C73F320A1AA6}"/>
              </a:ext>
            </a:extLst>
          </p:cNvPr>
          <p:cNvSpPr/>
          <p:nvPr/>
        </p:nvSpPr>
        <p:spPr>
          <a:xfrm>
            <a:off x="1" y="566061"/>
            <a:ext cx="12135078" cy="627212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55A771D-4059-45CA-B993-3983C3BFD5C2}"/>
              </a:ext>
            </a:extLst>
          </p:cNvPr>
          <p:cNvSpPr/>
          <p:nvPr/>
        </p:nvSpPr>
        <p:spPr>
          <a:xfrm>
            <a:off x="2861313" y="2149008"/>
            <a:ext cx="2856595" cy="99172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4DEF78C-B45C-4322-B70E-4CA25B781A04}"/>
              </a:ext>
            </a:extLst>
          </p:cNvPr>
          <p:cNvSpPr/>
          <p:nvPr/>
        </p:nvSpPr>
        <p:spPr>
          <a:xfrm>
            <a:off x="44463" y="607243"/>
            <a:ext cx="1754841" cy="612090"/>
          </a:xfrm>
          <a:prstGeom prst="rect">
            <a:avLst/>
          </a:prstGeom>
          <a:solidFill>
            <a:srgbClr val="002060"/>
          </a:solidFill>
          <a:ln>
            <a:solidFill>
              <a:srgbClr val="1C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&lt;  WIFI</a:t>
            </a:r>
            <a:endParaRPr lang="zh-CN" altLang="en-US" sz="28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1DBFA82A-BB7B-419F-9DB2-14431B88316D}"/>
              </a:ext>
            </a:extLst>
          </p:cNvPr>
          <p:cNvSpPr/>
          <p:nvPr/>
        </p:nvSpPr>
        <p:spPr>
          <a:xfrm>
            <a:off x="3654999" y="3815705"/>
            <a:ext cx="3067259" cy="99172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/>
              <a:t>Wifi</a:t>
            </a:r>
            <a:r>
              <a:rPr lang="zh-CN" altLang="en-US" sz="2400" dirty="0"/>
              <a:t>开启中</a:t>
            </a:r>
            <a:r>
              <a:rPr lang="en-US" altLang="zh-CN" sz="2400" dirty="0"/>
              <a:t>…</a:t>
            </a:r>
            <a:endParaRPr lang="zh-CN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89FDA5A-5D06-4DA9-9354-81F7CC2EBC48}"/>
              </a:ext>
            </a:extLst>
          </p:cNvPr>
          <p:cNvSpPr/>
          <p:nvPr/>
        </p:nvSpPr>
        <p:spPr>
          <a:xfrm>
            <a:off x="2125359" y="1364980"/>
            <a:ext cx="7005918" cy="1292110"/>
          </a:xfrm>
          <a:prstGeom prst="rect">
            <a:avLst/>
          </a:prstGeom>
          <a:solidFill>
            <a:srgbClr val="00206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3E4EF40-7967-4066-B639-82795EA01BF9}"/>
              </a:ext>
            </a:extLst>
          </p:cNvPr>
          <p:cNvSpPr/>
          <p:nvPr/>
        </p:nvSpPr>
        <p:spPr>
          <a:xfrm>
            <a:off x="2219676" y="1476383"/>
            <a:ext cx="1659802" cy="99172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/>
              <a:t>Wifi</a:t>
            </a:r>
            <a:r>
              <a:rPr lang="zh-CN" altLang="en-US" sz="2400" b="1" dirty="0"/>
              <a:t>设置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CFF2448-668F-44BC-AFF1-6B755D7DAC43}"/>
              </a:ext>
            </a:extLst>
          </p:cNvPr>
          <p:cNvSpPr/>
          <p:nvPr/>
        </p:nvSpPr>
        <p:spPr>
          <a:xfrm>
            <a:off x="6655388" y="1422595"/>
            <a:ext cx="1029605" cy="99172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开</a:t>
            </a:r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35CF8C06-1907-4664-B25B-E6DCEECBC46F}"/>
              </a:ext>
            </a:extLst>
          </p:cNvPr>
          <p:cNvSpPr/>
          <p:nvPr/>
        </p:nvSpPr>
        <p:spPr>
          <a:xfrm rot="16200000">
            <a:off x="6210776" y="1824326"/>
            <a:ext cx="363070" cy="28743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等腰三角形 48">
            <a:extLst>
              <a:ext uri="{FF2B5EF4-FFF2-40B4-BE49-F238E27FC236}">
                <a16:creationId xmlns:a16="http://schemas.microsoft.com/office/drawing/2014/main" id="{CB178C78-50D4-422B-8CEE-2BB28EC5AB08}"/>
              </a:ext>
            </a:extLst>
          </p:cNvPr>
          <p:cNvSpPr/>
          <p:nvPr/>
        </p:nvSpPr>
        <p:spPr>
          <a:xfrm rot="5400000">
            <a:off x="7695472" y="1824327"/>
            <a:ext cx="363070" cy="28743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6607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4F244-7CA1-4F65-B50A-09626A77B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2910" y="-201484"/>
            <a:ext cx="9454275" cy="70424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应用管理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A430954-05C1-4360-A745-2AACB9D33F9C}"/>
              </a:ext>
            </a:extLst>
          </p:cNvPr>
          <p:cNvSpPr/>
          <p:nvPr/>
        </p:nvSpPr>
        <p:spPr>
          <a:xfrm>
            <a:off x="8213" y="566061"/>
            <a:ext cx="12175574" cy="6272127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7BC0C71-F848-4662-8778-C759CAAE254E}"/>
              </a:ext>
            </a:extLst>
          </p:cNvPr>
          <p:cNvSpPr/>
          <p:nvPr/>
        </p:nvSpPr>
        <p:spPr>
          <a:xfrm>
            <a:off x="129824" y="607243"/>
            <a:ext cx="1669480" cy="612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YOOM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C5C2FCA-0BE0-4E5A-9FC2-4E5ED9AA11B2}"/>
              </a:ext>
            </a:extLst>
          </p:cNvPr>
          <p:cNvSpPr/>
          <p:nvPr/>
        </p:nvSpPr>
        <p:spPr>
          <a:xfrm>
            <a:off x="5953837" y="643470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我的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1080CC-423A-4512-8B2F-A73823908E85}"/>
              </a:ext>
            </a:extLst>
          </p:cNvPr>
          <p:cNvSpPr/>
          <p:nvPr/>
        </p:nvSpPr>
        <p:spPr>
          <a:xfrm>
            <a:off x="6892701" y="643470"/>
            <a:ext cx="102059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学习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B161092-8136-42A0-8A00-3385009873B4}"/>
              </a:ext>
            </a:extLst>
          </p:cNvPr>
          <p:cNvSpPr/>
          <p:nvPr/>
        </p:nvSpPr>
        <p:spPr>
          <a:xfrm>
            <a:off x="7913299" y="643470"/>
            <a:ext cx="101056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娱乐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80E6E9C-D69C-442D-B959-B94A9C0187D7}"/>
              </a:ext>
            </a:extLst>
          </p:cNvPr>
          <p:cNvSpPr/>
          <p:nvPr/>
        </p:nvSpPr>
        <p:spPr>
          <a:xfrm>
            <a:off x="8930984" y="652079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应用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41BF689-8E61-4CA1-AC3D-C7881D94DDA9}"/>
              </a:ext>
            </a:extLst>
          </p:cNvPr>
          <p:cNvSpPr/>
          <p:nvPr/>
        </p:nvSpPr>
        <p:spPr>
          <a:xfrm>
            <a:off x="9880334" y="652079"/>
            <a:ext cx="1010112" cy="62688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CA0ABD6-1FED-4A2D-81B0-E8D0C4D2860F}"/>
              </a:ext>
            </a:extLst>
          </p:cNvPr>
          <p:cNvSpPr/>
          <p:nvPr/>
        </p:nvSpPr>
        <p:spPr>
          <a:xfrm>
            <a:off x="10898018" y="652079"/>
            <a:ext cx="1237061" cy="626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19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24</a:t>
            </a:r>
            <a:endParaRPr lang="zh-CN" altLang="en-US" sz="2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A621884-4D31-480D-BD0D-C26106FBD459}"/>
              </a:ext>
            </a:extLst>
          </p:cNvPr>
          <p:cNvSpPr/>
          <p:nvPr/>
        </p:nvSpPr>
        <p:spPr>
          <a:xfrm>
            <a:off x="9859778" y="643469"/>
            <a:ext cx="1010112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u="sng" dirty="0"/>
              <a:t>设置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53B1D1E-B974-430B-AA5D-C73F320A1AA6}"/>
              </a:ext>
            </a:extLst>
          </p:cNvPr>
          <p:cNvSpPr/>
          <p:nvPr/>
        </p:nvSpPr>
        <p:spPr>
          <a:xfrm>
            <a:off x="12459" y="555155"/>
            <a:ext cx="12135078" cy="627212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55A771D-4059-45CA-B993-3983C3BFD5C2}"/>
              </a:ext>
            </a:extLst>
          </p:cNvPr>
          <p:cNvSpPr/>
          <p:nvPr/>
        </p:nvSpPr>
        <p:spPr>
          <a:xfrm>
            <a:off x="2861313" y="2149008"/>
            <a:ext cx="2856595" cy="99172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4DEF78C-B45C-4322-B70E-4CA25B781A04}"/>
              </a:ext>
            </a:extLst>
          </p:cNvPr>
          <p:cNvSpPr/>
          <p:nvPr/>
        </p:nvSpPr>
        <p:spPr>
          <a:xfrm>
            <a:off x="44463" y="607243"/>
            <a:ext cx="1754841" cy="612090"/>
          </a:xfrm>
          <a:prstGeom prst="rect">
            <a:avLst/>
          </a:prstGeom>
          <a:solidFill>
            <a:srgbClr val="002060"/>
          </a:solidFill>
          <a:ln>
            <a:solidFill>
              <a:srgbClr val="1C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&lt;  WIFI</a:t>
            </a:r>
            <a:endParaRPr lang="zh-CN" altLang="en-US" sz="28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89FDA5A-5D06-4DA9-9354-81F7CC2EBC48}"/>
              </a:ext>
            </a:extLst>
          </p:cNvPr>
          <p:cNvSpPr/>
          <p:nvPr/>
        </p:nvSpPr>
        <p:spPr>
          <a:xfrm>
            <a:off x="1990888" y="1239051"/>
            <a:ext cx="7005918" cy="1292110"/>
          </a:xfrm>
          <a:prstGeom prst="rect">
            <a:avLst/>
          </a:prstGeom>
          <a:solidFill>
            <a:srgbClr val="002060"/>
          </a:solidFill>
          <a:ln w="28575"/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3E4EF40-7967-4066-B639-82795EA01BF9}"/>
              </a:ext>
            </a:extLst>
          </p:cNvPr>
          <p:cNvSpPr/>
          <p:nvPr/>
        </p:nvSpPr>
        <p:spPr>
          <a:xfrm>
            <a:off x="2085205" y="1350454"/>
            <a:ext cx="1659802" cy="99172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/>
              <a:t>Wifi</a:t>
            </a:r>
            <a:r>
              <a:rPr lang="zh-CN" altLang="en-US" sz="2400" b="1" dirty="0"/>
              <a:t>设置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CFF2448-668F-44BC-AFF1-6B755D7DAC43}"/>
              </a:ext>
            </a:extLst>
          </p:cNvPr>
          <p:cNvSpPr/>
          <p:nvPr/>
        </p:nvSpPr>
        <p:spPr>
          <a:xfrm>
            <a:off x="6520917" y="1296666"/>
            <a:ext cx="1029605" cy="99172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开</a:t>
            </a:r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35CF8C06-1907-4664-B25B-E6DCEECBC46F}"/>
              </a:ext>
            </a:extLst>
          </p:cNvPr>
          <p:cNvSpPr/>
          <p:nvPr/>
        </p:nvSpPr>
        <p:spPr>
          <a:xfrm rot="16200000">
            <a:off x="6076305" y="1698397"/>
            <a:ext cx="363070" cy="28743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等腰三角形 48">
            <a:extLst>
              <a:ext uri="{FF2B5EF4-FFF2-40B4-BE49-F238E27FC236}">
                <a16:creationId xmlns:a16="http://schemas.microsoft.com/office/drawing/2014/main" id="{CB178C78-50D4-422B-8CEE-2BB28EC5AB08}"/>
              </a:ext>
            </a:extLst>
          </p:cNvPr>
          <p:cNvSpPr/>
          <p:nvPr/>
        </p:nvSpPr>
        <p:spPr>
          <a:xfrm rot="5400000">
            <a:off x="7561001" y="1698398"/>
            <a:ext cx="363070" cy="28743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3BB0102-28EB-4988-85CC-B082F21CF592}"/>
              </a:ext>
            </a:extLst>
          </p:cNvPr>
          <p:cNvSpPr/>
          <p:nvPr/>
        </p:nvSpPr>
        <p:spPr>
          <a:xfrm>
            <a:off x="2915106" y="3942404"/>
            <a:ext cx="2041575" cy="56447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TP_LINK_5G</a:t>
            </a:r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EE36A39-5C6B-4E1B-8C13-6E31C6FEAF3F}"/>
              </a:ext>
            </a:extLst>
          </p:cNvPr>
          <p:cNvSpPr/>
          <p:nvPr/>
        </p:nvSpPr>
        <p:spPr>
          <a:xfrm>
            <a:off x="3215034" y="4943070"/>
            <a:ext cx="2041575" cy="56447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err="1">
                <a:solidFill>
                  <a:schemeClr val="bg1"/>
                </a:solidFill>
              </a:rPr>
              <a:t>ChinaNet_Rhkm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F9E3CE5D-C69D-48B5-8963-3C9E75968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947" y="4056679"/>
            <a:ext cx="426106" cy="358151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FA029B77-42AC-4502-A27A-E0BF9EF41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947" y="5059859"/>
            <a:ext cx="426106" cy="358151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04E55F4E-CEF1-4BAE-BCBB-F5A68B61A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559165" y="4037021"/>
            <a:ext cx="428800" cy="337416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8B05E044-28DA-4C16-9EA9-13591D0A0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580248" y="5059859"/>
            <a:ext cx="428800" cy="337416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3EEAAE27-BF6E-4BBF-ADEE-E1471AEC288E}"/>
              </a:ext>
            </a:extLst>
          </p:cNvPr>
          <p:cNvSpPr/>
          <p:nvPr/>
        </p:nvSpPr>
        <p:spPr>
          <a:xfrm>
            <a:off x="2339788" y="2824330"/>
            <a:ext cx="5546465" cy="87155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08692A1-CCA5-480C-9E00-B4B19BEC11FA}"/>
              </a:ext>
            </a:extLst>
          </p:cNvPr>
          <p:cNvSpPr/>
          <p:nvPr/>
        </p:nvSpPr>
        <p:spPr>
          <a:xfrm>
            <a:off x="2979179" y="3032892"/>
            <a:ext cx="2041575" cy="564476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TP_LINK_2.4G</a:t>
            </a:r>
          </a:p>
          <a:p>
            <a:pPr algn="ctr"/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已连接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47C19CD0-E368-46EF-9E01-5F51B5375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248" y="3070849"/>
            <a:ext cx="426106" cy="358151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8AF3FBF0-51DE-4F40-A795-1A5032510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4201" y="3021408"/>
            <a:ext cx="338728" cy="33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201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4F244-7CA1-4F65-B50A-09626A77B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2910" y="-201484"/>
            <a:ext cx="9454275" cy="70424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应用管理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A430954-05C1-4360-A745-2AACB9D33F9C}"/>
              </a:ext>
            </a:extLst>
          </p:cNvPr>
          <p:cNvSpPr/>
          <p:nvPr/>
        </p:nvSpPr>
        <p:spPr>
          <a:xfrm>
            <a:off x="8213" y="566061"/>
            <a:ext cx="12175574" cy="6272127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7BC0C71-F848-4662-8778-C759CAAE254E}"/>
              </a:ext>
            </a:extLst>
          </p:cNvPr>
          <p:cNvSpPr/>
          <p:nvPr/>
        </p:nvSpPr>
        <p:spPr>
          <a:xfrm>
            <a:off x="129824" y="607243"/>
            <a:ext cx="1669480" cy="612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YOOM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C5C2FCA-0BE0-4E5A-9FC2-4E5ED9AA11B2}"/>
              </a:ext>
            </a:extLst>
          </p:cNvPr>
          <p:cNvSpPr/>
          <p:nvPr/>
        </p:nvSpPr>
        <p:spPr>
          <a:xfrm>
            <a:off x="5953837" y="643470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我的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1080CC-423A-4512-8B2F-A73823908E85}"/>
              </a:ext>
            </a:extLst>
          </p:cNvPr>
          <p:cNvSpPr/>
          <p:nvPr/>
        </p:nvSpPr>
        <p:spPr>
          <a:xfrm>
            <a:off x="6892701" y="643470"/>
            <a:ext cx="102059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学习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B161092-8136-42A0-8A00-3385009873B4}"/>
              </a:ext>
            </a:extLst>
          </p:cNvPr>
          <p:cNvSpPr/>
          <p:nvPr/>
        </p:nvSpPr>
        <p:spPr>
          <a:xfrm>
            <a:off x="7913299" y="643470"/>
            <a:ext cx="101056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娱乐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80E6E9C-D69C-442D-B959-B94A9C0187D7}"/>
              </a:ext>
            </a:extLst>
          </p:cNvPr>
          <p:cNvSpPr/>
          <p:nvPr/>
        </p:nvSpPr>
        <p:spPr>
          <a:xfrm>
            <a:off x="8930984" y="652079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应用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41BF689-8E61-4CA1-AC3D-C7881D94DDA9}"/>
              </a:ext>
            </a:extLst>
          </p:cNvPr>
          <p:cNvSpPr/>
          <p:nvPr/>
        </p:nvSpPr>
        <p:spPr>
          <a:xfrm>
            <a:off x="9880334" y="652079"/>
            <a:ext cx="1010112" cy="62688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CA0ABD6-1FED-4A2D-81B0-E8D0C4D2860F}"/>
              </a:ext>
            </a:extLst>
          </p:cNvPr>
          <p:cNvSpPr/>
          <p:nvPr/>
        </p:nvSpPr>
        <p:spPr>
          <a:xfrm>
            <a:off x="10898018" y="652079"/>
            <a:ext cx="1237061" cy="626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19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24</a:t>
            </a:r>
            <a:endParaRPr lang="zh-CN" altLang="en-US" sz="2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A621884-4D31-480D-BD0D-C26106FBD459}"/>
              </a:ext>
            </a:extLst>
          </p:cNvPr>
          <p:cNvSpPr/>
          <p:nvPr/>
        </p:nvSpPr>
        <p:spPr>
          <a:xfrm>
            <a:off x="9859778" y="643469"/>
            <a:ext cx="1010112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u="sng" dirty="0"/>
              <a:t>设置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53B1D1E-B974-430B-AA5D-C73F320A1AA6}"/>
              </a:ext>
            </a:extLst>
          </p:cNvPr>
          <p:cNvSpPr/>
          <p:nvPr/>
        </p:nvSpPr>
        <p:spPr>
          <a:xfrm>
            <a:off x="12459" y="555155"/>
            <a:ext cx="12135078" cy="627212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55A771D-4059-45CA-B993-3983C3BFD5C2}"/>
              </a:ext>
            </a:extLst>
          </p:cNvPr>
          <p:cNvSpPr/>
          <p:nvPr/>
        </p:nvSpPr>
        <p:spPr>
          <a:xfrm>
            <a:off x="2861313" y="2149008"/>
            <a:ext cx="2856595" cy="99172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4DEF78C-B45C-4322-B70E-4CA25B781A04}"/>
              </a:ext>
            </a:extLst>
          </p:cNvPr>
          <p:cNvSpPr/>
          <p:nvPr/>
        </p:nvSpPr>
        <p:spPr>
          <a:xfrm>
            <a:off x="44463" y="607243"/>
            <a:ext cx="1754841" cy="612090"/>
          </a:xfrm>
          <a:prstGeom prst="rect">
            <a:avLst/>
          </a:prstGeom>
          <a:solidFill>
            <a:srgbClr val="002060"/>
          </a:solidFill>
          <a:ln>
            <a:solidFill>
              <a:srgbClr val="1C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&lt;  WIFI</a:t>
            </a:r>
            <a:endParaRPr lang="zh-CN" altLang="en-US" sz="28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89FDA5A-5D06-4DA9-9354-81F7CC2EBC48}"/>
              </a:ext>
            </a:extLst>
          </p:cNvPr>
          <p:cNvSpPr/>
          <p:nvPr/>
        </p:nvSpPr>
        <p:spPr>
          <a:xfrm>
            <a:off x="1990888" y="1239051"/>
            <a:ext cx="7005918" cy="1292110"/>
          </a:xfrm>
          <a:prstGeom prst="rect">
            <a:avLst/>
          </a:prstGeom>
          <a:solidFill>
            <a:srgbClr val="002060"/>
          </a:solidFill>
          <a:ln w="28575"/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3E4EF40-7967-4066-B639-82795EA01BF9}"/>
              </a:ext>
            </a:extLst>
          </p:cNvPr>
          <p:cNvSpPr/>
          <p:nvPr/>
        </p:nvSpPr>
        <p:spPr>
          <a:xfrm>
            <a:off x="2085205" y="1350454"/>
            <a:ext cx="1659802" cy="99172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/>
              <a:t>Wifi</a:t>
            </a:r>
            <a:r>
              <a:rPr lang="zh-CN" altLang="en-US" sz="2400" b="1" dirty="0"/>
              <a:t>设置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CFF2448-668F-44BC-AFF1-6B755D7DAC43}"/>
              </a:ext>
            </a:extLst>
          </p:cNvPr>
          <p:cNvSpPr/>
          <p:nvPr/>
        </p:nvSpPr>
        <p:spPr>
          <a:xfrm>
            <a:off x="6520917" y="1296666"/>
            <a:ext cx="1029605" cy="99172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开</a:t>
            </a:r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35CF8C06-1907-4664-B25B-E6DCEECBC46F}"/>
              </a:ext>
            </a:extLst>
          </p:cNvPr>
          <p:cNvSpPr/>
          <p:nvPr/>
        </p:nvSpPr>
        <p:spPr>
          <a:xfrm rot="16200000">
            <a:off x="6076305" y="1698397"/>
            <a:ext cx="363070" cy="28743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等腰三角形 48">
            <a:extLst>
              <a:ext uri="{FF2B5EF4-FFF2-40B4-BE49-F238E27FC236}">
                <a16:creationId xmlns:a16="http://schemas.microsoft.com/office/drawing/2014/main" id="{CB178C78-50D4-422B-8CEE-2BB28EC5AB08}"/>
              </a:ext>
            </a:extLst>
          </p:cNvPr>
          <p:cNvSpPr/>
          <p:nvPr/>
        </p:nvSpPr>
        <p:spPr>
          <a:xfrm rot="5400000">
            <a:off x="7561001" y="1698398"/>
            <a:ext cx="363070" cy="28743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3BB0102-28EB-4988-85CC-B082F21CF592}"/>
              </a:ext>
            </a:extLst>
          </p:cNvPr>
          <p:cNvSpPr/>
          <p:nvPr/>
        </p:nvSpPr>
        <p:spPr>
          <a:xfrm>
            <a:off x="2915106" y="3942404"/>
            <a:ext cx="2041575" cy="56447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TP_LINK_5G</a:t>
            </a:r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EE36A39-5C6B-4E1B-8C13-6E31C6FEAF3F}"/>
              </a:ext>
            </a:extLst>
          </p:cNvPr>
          <p:cNvSpPr/>
          <p:nvPr/>
        </p:nvSpPr>
        <p:spPr>
          <a:xfrm>
            <a:off x="3215034" y="4943070"/>
            <a:ext cx="2041575" cy="56447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err="1">
                <a:solidFill>
                  <a:schemeClr val="bg1"/>
                </a:solidFill>
              </a:rPr>
              <a:t>ChinaNet_Rhkm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F9E3CE5D-C69D-48B5-8963-3C9E75968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947" y="4056679"/>
            <a:ext cx="426106" cy="358151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FA029B77-42AC-4502-A27A-E0BF9EF41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947" y="5059859"/>
            <a:ext cx="426106" cy="358151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04E55F4E-CEF1-4BAE-BCBB-F5A68B61A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559165" y="4037021"/>
            <a:ext cx="428800" cy="337416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8B05E044-28DA-4C16-9EA9-13591D0A0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580248" y="5059859"/>
            <a:ext cx="428800" cy="337416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3EEAAE27-BF6E-4BBF-ADEE-E1471AEC288E}"/>
              </a:ext>
            </a:extLst>
          </p:cNvPr>
          <p:cNvSpPr/>
          <p:nvPr/>
        </p:nvSpPr>
        <p:spPr>
          <a:xfrm>
            <a:off x="2339788" y="2824330"/>
            <a:ext cx="5546465" cy="87155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08692A1-CCA5-480C-9E00-B4B19BEC11FA}"/>
              </a:ext>
            </a:extLst>
          </p:cNvPr>
          <p:cNvSpPr/>
          <p:nvPr/>
        </p:nvSpPr>
        <p:spPr>
          <a:xfrm>
            <a:off x="2979179" y="3032892"/>
            <a:ext cx="2041575" cy="564476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TP_LINK_2.4G</a:t>
            </a:r>
          </a:p>
          <a:p>
            <a:pPr algn="ctr"/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已连接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47C19CD0-E368-46EF-9E01-5F51B5375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248" y="3070849"/>
            <a:ext cx="426106" cy="358151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8AF3FBF0-51DE-4F40-A795-1A5032510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4201" y="3021408"/>
            <a:ext cx="338728" cy="33741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B0E1779-A6DD-451A-AC85-82CEBBD5C15D}"/>
              </a:ext>
            </a:extLst>
          </p:cNvPr>
          <p:cNvSpPr/>
          <p:nvPr/>
        </p:nvSpPr>
        <p:spPr>
          <a:xfrm>
            <a:off x="2223761" y="3746817"/>
            <a:ext cx="5777499" cy="30295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TP_LINK_2.4G</a:t>
            </a:r>
          </a:p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  </a:t>
            </a:r>
            <a:r>
              <a:rPr lang="zh-CN" altLang="en-US" sz="2000" dirty="0">
                <a:solidFill>
                  <a:schemeClr val="tx1"/>
                </a:solidFill>
              </a:rPr>
              <a:t>网络已保存</a:t>
            </a:r>
            <a:endParaRPr lang="en-US" altLang="zh-CN" sz="2000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151AEA3-E0F0-47FB-BF94-CCBACC051322}"/>
              </a:ext>
            </a:extLst>
          </p:cNvPr>
          <p:cNvSpPr/>
          <p:nvPr/>
        </p:nvSpPr>
        <p:spPr>
          <a:xfrm>
            <a:off x="3935893" y="6102952"/>
            <a:ext cx="1176618" cy="36979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连接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F5D69A8-B8F1-4FD1-BFAB-4733DDB76EF9}"/>
              </a:ext>
            </a:extLst>
          </p:cNvPr>
          <p:cNvSpPr/>
          <p:nvPr/>
        </p:nvSpPr>
        <p:spPr>
          <a:xfrm>
            <a:off x="5716083" y="6117948"/>
            <a:ext cx="1176618" cy="36979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取消保存</a:t>
            </a:r>
          </a:p>
        </p:txBody>
      </p:sp>
    </p:spTree>
    <p:extLst>
      <p:ext uri="{BB962C8B-B14F-4D97-AF65-F5344CB8AC3E}">
        <p14:creationId xmlns:p14="http://schemas.microsoft.com/office/powerpoint/2010/main" val="2776875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B587811-4F94-4973-B947-70750BE0C22A}"/>
              </a:ext>
            </a:extLst>
          </p:cNvPr>
          <p:cNvSpPr/>
          <p:nvPr/>
        </p:nvSpPr>
        <p:spPr>
          <a:xfrm>
            <a:off x="1891662" y="1336010"/>
            <a:ext cx="9062258" cy="5415598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34F244-7CA1-4F65-B50A-09626A77B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64160"/>
            <a:ext cx="9454275" cy="1171850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1.  </a:t>
            </a:r>
            <a:r>
              <a:rPr lang="zh-CN" altLang="en-US" sz="3600" dirty="0"/>
              <a:t>家长首次开机的一键设置（</a:t>
            </a:r>
            <a:r>
              <a:rPr lang="en-US" altLang="zh-CN" sz="3600" dirty="0"/>
              <a:t>1</a:t>
            </a:r>
            <a:r>
              <a:rPr lang="zh-CN" altLang="en-US" sz="3600" dirty="0"/>
              <a:t>）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1AF1CBC-EDC6-4AA9-A479-27D21A014C93}"/>
              </a:ext>
            </a:extLst>
          </p:cNvPr>
          <p:cNvSpPr/>
          <p:nvPr/>
        </p:nvSpPr>
        <p:spPr>
          <a:xfrm>
            <a:off x="3085912" y="2251587"/>
            <a:ext cx="6537686" cy="28640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4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蓝牙鼠标连接成功！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87A01E7C-9A3F-4CF8-845B-39FDD6F34303}"/>
              </a:ext>
            </a:extLst>
          </p:cNvPr>
          <p:cNvSpPr/>
          <p:nvPr/>
        </p:nvSpPr>
        <p:spPr>
          <a:xfrm>
            <a:off x="7334188" y="5756786"/>
            <a:ext cx="1052764" cy="269478"/>
          </a:xfrm>
          <a:prstGeom prst="roundRect">
            <a:avLst/>
          </a:prstGeom>
          <a:solidFill>
            <a:schemeClr val="tx1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下一步</a:t>
            </a:r>
          </a:p>
        </p:txBody>
      </p:sp>
    </p:spTree>
    <p:extLst>
      <p:ext uri="{BB962C8B-B14F-4D97-AF65-F5344CB8AC3E}">
        <p14:creationId xmlns:p14="http://schemas.microsoft.com/office/powerpoint/2010/main" val="2397794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4F244-7CA1-4F65-B50A-09626A77B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2910" y="-201484"/>
            <a:ext cx="9454275" cy="70424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应用管理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A430954-05C1-4360-A745-2AACB9D33F9C}"/>
              </a:ext>
            </a:extLst>
          </p:cNvPr>
          <p:cNvSpPr/>
          <p:nvPr/>
        </p:nvSpPr>
        <p:spPr>
          <a:xfrm>
            <a:off x="8213" y="566061"/>
            <a:ext cx="12175574" cy="6272127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7BC0C71-F848-4662-8778-C759CAAE254E}"/>
              </a:ext>
            </a:extLst>
          </p:cNvPr>
          <p:cNvSpPr/>
          <p:nvPr/>
        </p:nvSpPr>
        <p:spPr>
          <a:xfrm>
            <a:off x="129824" y="607243"/>
            <a:ext cx="1669480" cy="612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YOOM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C5C2FCA-0BE0-4E5A-9FC2-4E5ED9AA11B2}"/>
              </a:ext>
            </a:extLst>
          </p:cNvPr>
          <p:cNvSpPr/>
          <p:nvPr/>
        </p:nvSpPr>
        <p:spPr>
          <a:xfrm>
            <a:off x="5953837" y="643470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我的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1080CC-423A-4512-8B2F-A73823908E85}"/>
              </a:ext>
            </a:extLst>
          </p:cNvPr>
          <p:cNvSpPr/>
          <p:nvPr/>
        </p:nvSpPr>
        <p:spPr>
          <a:xfrm>
            <a:off x="6892701" y="643470"/>
            <a:ext cx="102059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学习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B161092-8136-42A0-8A00-3385009873B4}"/>
              </a:ext>
            </a:extLst>
          </p:cNvPr>
          <p:cNvSpPr/>
          <p:nvPr/>
        </p:nvSpPr>
        <p:spPr>
          <a:xfrm>
            <a:off x="7913299" y="643470"/>
            <a:ext cx="101056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娱乐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80E6E9C-D69C-442D-B959-B94A9C0187D7}"/>
              </a:ext>
            </a:extLst>
          </p:cNvPr>
          <p:cNvSpPr/>
          <p:nvPr/>
        </p:nvSpPr>
        <p:spPr>
          <a:xfrm>
            <a:off x="8930984" y="652079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应用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41BF689-8E61-4CA1-AC3D-C7881D94DDA9}"/>
              </a:ext>
            </a:extLst>
          </p:cNvPr>
          <p:cNvSpPr/>
          <p:nvPr/>
        </p:nvSpPr>
        <p:spPr>
          <a:xfrm>
            <a:off x="9880334" y="652079"/>
            <a:ext cx="1010112" cy="62688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CA0ABD6-1FED-4A2D-81B0-E8D0C4D2860F}"/>
              </a:ext>
            </a:extLst>
          </p:cNvPr>
          <p:cNvSpPr/>
          <p:nvPr/>
        </p:nvSpPr>
        <p:spPr>
          <a:xfrm>
            <a:off x="10898018" y="652079"/>
            <a:ext cx="1237061" cy="626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19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24</a:t>
            </a:r>
            <a:endParaRPr lang="zh-CN" altLang="en-US" sz="2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A621884-4D31-480D-BD0D-C26106FBD459}"/>
              </a:ext>
            </a:extLst>
          </p:cNvPr>
          <p:cNvSpPr/>
          <p:nvPr/>
        </p:nvSpPr>
        <p:spPr>
          <a:xfrm>
            <a:off x="9859778" y="643469"/>
            <a:ext cx="1010112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u="sng" dirty="0"/>
              <a:t>设置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53B1D1E-B974-430B-AA5D-C73F320A1AA6}"/>
              </a:ext>
            </a:extLst>
          </p:cNvPr>
          <p:cNvSpPr/>
          <p:nvPr/>
        </p:nvSpPr>
        <p:spPr>
          <a:xfrm>
            <a:off x="12459" y="555155"/>
            <a:ext cx="12135078" cy="627212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55A771D-4059-45CA-B993-3983C3BFD5C2}"/>
              </a:ext>
            </a:extLst>
          </p:cNvPr>
          <p:cNvSpPr/>
          <p:nvPr/>
        </p:nvSpPr>
        <p:spPr>
          <a:xfrm>
            <a:off x="2861313" y="2149008"/>
            <a:ext cx="2856595" cy="99172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4DEF78C-B45C-4322-B70E-4CA25B781A04}"/>
              </a:ext>
            </a:extLst>
          </p:cNvPr>
          <p:cNvSpPr/>
          <p:nvPr/>
        </p:nvSpPr>
        <p:spPr>
          <a:xfrm>
            <a:off x="44463" y="607243"/>
            <a:ext cx="1754841" cy="612090"/>
          </a:xfrm>
          <a:prstGeom prst="rect">
            <a:avLst/>
          </a:prstGeom>
          <a:solidFill>
            <a:srgbClr val="002060"/>
          </a:solidFill>
          <a:ln>
            <a:solidFill>
              <a:srgbClr val="1C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&lt;  WIFI</a:t>
            </a:r>
            <a:endParaRPr lang="zh-CN" altLang="en-US" sz="28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89FDA5A-5D06-4DA9-9354-81F7CC2EBC48}"/>
              </a:ext>
            </a:extLst>
          </p:cNvPr>
          <p:cNvSpPr/>
          <p:nvPr/>
        </p:nvSpPr>
        <p:spPr>
          <a:xfrm>
            <a:off x="1990888" y="1239051"/>
            <a:ext cx="7005918" cy="1292110"/>
          </a:xfrm>
          <a:prstGeom prst="rect">
            <a:avLst/>
          </a:prstGeom>
          <a:solidFill>
            <a:srgbClr val="002060"/>
          </a:solidFill>
          <a:ln w="28575"/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3E4EF40-7967-4066-B639-82795EA01BF9}"/>
              </a:ext>
            </a:extLst>
          </p:cNvPr>
          <p:cNvSpPr/>
          <p:nvPr/>
        </p:nvSpPr>
        <p:spPr>
          <a:xfrm>
            <a:off x="2085205" y="1350454"/>
            <a:ext cx="1659802" cy="99172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/>
              <a:t>Wifi</a:t>
            </a:r>
            <a:r>
              <a:rPr lang="zh-CN" altLang="en-US" sz="2400" b="1" dirty="0"/>
              <a:t>设置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CFF2448-668F-44BC-AFF1-6B755D7DAC43}"/>
              </a:ext>
            </a:extLst>
          </p:cNvPr>
          <p:cNvSpPr/>
          <p:nvPr/>
        </p:nvSpPr>
        <p:spPr>
          <a:xfrm>
            <a:off x="6520917" y="1296666"/>
            <a:ext cx="1029605" cy="99172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开</a:t>
            </a:r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35CF8C06-1907-4664-B25B-E6DCEECBC46F}"/>
              </a:ext>
            </a:extLst>
          </p:cNvPr>
          <p:cNvSpPr/>
          <p:nvPr/>
        </p:nvSpPr>
        <p:spPr>
          <a:xfrm rot="16200000">
            <a:off x="6076305" y="1698397"/>
            <a:ext cx="363070" cy="28743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等腰三角形 48">
            <a:extLst>
              <a:ext uri="{FF2B5EF4-FFF2-40B4-BE49-F238E27FC236}">
                <a16:creationId xmlns:a16="http://schemas.microsoft.com/office/drawing/2014/main" id="{CB178C78-50D4-422B-8CEE-2BB28EC5AB08}"/>
              </a:ext>
            </a:extLst>
          </p:cNvPr>
          <p:cNvSpPr/>
          <p:nvPr/>
        </p:nvSpPr>
        <p:spPr>
          <a:xfrm rot="5400000">
            <a:off x="7561001" y="1698398"/>
            <a:ext cx="363070" cy="28743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3BB0102-28EB-4988-85CC-B082F21CF592}"/>
              </a:ext>
            </a:extLst>
          </p:cNvPr>
          <p:cNvSpPr/>
          <p:nvPr/>
        </p:nvSpPr>
        <p:spPr>
          <a:xfrm>
            <a:off x="2915106" y="3942404"/>
            <a:ext cx="2041575" cy="56447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TP_LINK_5G</a:t>
            </a:r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EE36A39-5C6B-4E1B-8C13-6E31C6FEAF3F}"/>
              </a:ext>
            </a:extLst>
          </p:cNvPr>
          <p:cNvSpPr/>
          <p:nvPr/>
        </p:nvSpPr>
        <p:spPr>
          <a:xfrm>
            <a:off x="3215034" y="4943070"/>
            <a:ext cx="2041575" cy="56447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err="1">
                <a:solidFill>
                  <a:schemeClr val="bg1"/>
                </a:solidFill>
              </a:rPr>
              <a:t>ChinaNet_Rhkm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F9E3CE5D-C69D-48B5-8963-3C9E75968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947" y="4056679"/>
            <a:ext cx="426106" cy="358151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FA029B77-42AC-4502-A27A-E0BF9EF41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947" y="5059859"/>
            <a:ext cx="426106" cy="358151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04E55F4E-CEF1-4BAE-BCBB-F5A68B61A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559165" y="4037021"/>
            <a:ext cx="428800" cy="337416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8B05E044-28DA-4C16-9EA9-13591D0A0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580248" y="5059859"/>
            <a:ext cx="428800" cy="337416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3EEAAE27-BF6E-4BBF-ADEE-E1471AEC288E}"/>
              </a:ext>
            </a:extLst>
          </p:cNvPr>
          <p:cNvSpPr/>
          <p:nvPr/>
        </p:nvSpPr>
        <p:spPr>
          <a:xfrm>
            <a:off x="2339788" y="2824330"/>
            <a:ext cx="5546465" cy="87155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08692A1-CCA5-480C-9E00-B4B19BEC11FA}"/>
              </a:ext>
            </a:extLst>
          </p:cNvPr>
          <p:cNvSpPr/>
          <p:nvPr/>
        </p:nvSpPr>
        <p:spPr>
          <a:xfrm>
            <a:off x="2979179" y="3032892"/>
            <a:ext cx="2041575" cy="564476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TP_LINK_2.4G</a:t>
            </a:r>
          </a:p>
          <a:p>
            <a:pPr algn="ctr"/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已连接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47C19CD0-E368-46EF-9E01-5F51B5375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248" y="3070849"/>
            <a:ext cx="426106" cy="358151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8AF3FBF0-51DE-4F40-A795-1A5032510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4201" y="3021408"/>
            <a:ext cx="338728" cy="337415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28FD3DF3-649B-49E1-951A-2ED4047048A2}"/>
              </a:ext>
            </a:extLst>
          </p:cNvPr>
          <p:cNvSpPr/>
          <p:nvPr/>
        </p:nvSpPr>
        <p:spPr>
          <a:xfrm>
            <a:off x="3463701" y="6084995"/>
            <a:ext cx="3429000" cy="5349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TP_LINK_2.4G</a:t>
            </a: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已连接</a:t>
            </a:r>
          </a:p>
        </p:txBody>
      </p:sp>
    </p:spTree>
    <p:extLst>
      <p:ext uri="{BB962C8B-B14F-4D97-AF65-F5344CB8AC3E}">
        <p14:creationId xmlns:p14="http://schemas.microsoft.com/office/powerpoint/2010/main" val="9885283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4F244-7CA1-4F65-B50A-09626A77B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2910" y="-201484"/>
            <a:ext cx="9454275" cy="70424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应用管理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A430954-05C1-4360-A745-2AACB9D33F9C}"/>
              </a:ext>
            </a:extLst>
          </p:cNvPr>
          <p:cNvSpPr/>
          <p:nvPr/>
        </p:nvSpPr>
        <p:spPr>
          <a:xfrm>
            <a:off x="8213" y="566061"/>
            <a:ext cx="12175574" cy="6272127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7BC0C71-F848-4662-8778-C759CAAE254E}"/>
              </a:ext>
            </a:extLst>
          </p:cNvPr>
          <p:cNvSpPr/>
          <p:nvPr/>
        </p:nvSpPr>
        <p:spPr>
          <a:xfrm>
            <a:off x="129824" y="607243"/>
            <a:ext cx="1669480" cy="612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YOOM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C5C2FCA-0BE0-4E5A-9FC2-4E5ED9AA11B2}"/>
              </a:ext>
            </a:extLst>
          </p:cNvPr>
          <p:cNvSpPr/>
          <p:nvPr/>
        </p:nvSpPr>
        <p:spPr>
          <a:xfrm>
            <a:off x="5953837" y="643470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我的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1080CC-423A-4512-8B2F-A73823908E85}"/>
              </a:ext>
            </a:extLst>
          </p:cNvPr>
          <p:cNvSpPr/>
          <p:nvPr/>
        </p:nvSpPr>
        <p:spPr>
          <a:xfrm>
            <a:off x="6892701" y="643470"/>
            <a:ext cx="102059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学习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B161092-8136-42A0-8A00-3385009873B4}"/>
              </a:ext>
            </a:extLst>
          </p:cNvPr>
          <p:cNvSpPr/>
          <p:nvPr/>
        </p:nvSpPr>
        <p:spPr>
          <a:xfrm>
            <a:off x="7913299" y="643470"/>
            <a:ext cx="101056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娱乐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80E6E9C-D69C-442D-B959-B94A9C0187D7}"/>
              </a:ext>
            </a:extLst>
          </p:cNvPr>
          <p:cNvSpPr/>
          <p:nvPr/>
        </p:nvSpPr>
        <p:spPr>
          <a:xfrm>
            <a:off x="8930984" y="652079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应用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41BF689-8E61-4CA1-AC3D-C7881D94DDA9}"/>
              </a:ext>
            </a:extLst>
          </p:cNvPr>
          <p:cNvSpPr/>
          <p:nvPr/>
        </p:nvSpPr>
        <p:spPr>
          <a:xfrm>
            <a:off x="9880334" y="652079"/>
            <a:ext cx="1010112" cy="62688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CA0ABD6-1FED-4A2D-81B0-E8D0C4D2860F}"/>
              </a:ext>
            </a:extLst>
          </p:cNvPr>
          <p:cNvSpPr/>
          <p:nvPr/>
        </p:nvSpPr>
        <p:spPr>
          <a:xfrm>
            <a:off x="10898018" y="652079"/>
            <a:ext cx="1237061" cy="626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19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24</a:t>
            </a:r>
            <a:endParaRPr lang="zh-CN" altLang="en-US" sz="2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A621884-4D31-480D-BD0D-C26106FBD459}"/>
              </a:ext>
            </a:extLst>
          </p:cNvPr>
          <p:cNvSpPr/>
          <p:nvPr/>
        </p:nvSpPr>
        <p:spPr>
          <a:xfrm>
            <a:off x="9859778" y="643469"/>
            <a:ext cx="1010112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u="sng" dirty="0"/>
              <a:t>设置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53B1D1E-B974-430B-AA5D-C73F320A1AA6}"/>
              </a:ext>
            </a:extLst>
          </p:cNvPr>
          <p:cNvSpPr/>
          <p:nvPr/>
        </p:nvSpPr>
        <p:spPr>
          <a:xfrm>
            <a:off x="8213" y="556439"/>
            <a:ext cx="12135078" cy="627212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55A771D-4059-45CA-B993-3983C3BFD5C2}"/>
              </a:ext>
            </a:extLst>
          </p:cNvPr>
          <p:cNvSpPr/>
          <p:nvPr/>
        </p:nvSpPr>
        <p:spPr>
          <a:xfrm>
            <a:off x="2861313" y="2149008"/>
            <a:ext cx="2856595" cy="99172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4DEF78C-B45C-4322-B70E-4CA25B781A04}"/>
              </a:ext>
            </a:extLst>
          </p:cNvPr>
          <p:cNvSpPr/>
          <p:nvPr/>
        </p:nvSpPr>
        <p:spPr>
          <a:xfrm>
            <a:off x="44463" y="607243"/>
            <a:ext cx="1754841" cy="612090"/>
          </a:xfrm>
          <a:prstGeom prst="rect">
            <a:avLst/>
          </a:prstGeom>
          <a:solidFill>
            <a:srgbClr val="002060"/>
          </a:solidFill>
          <a:ln>
            <a:solidFill>
              <a:srgbClr val="1C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&lt;  WIFI</a:t>
            </a:r>
            <a:endParaRPr lang="zh-CN" altLang="en-US" sz="28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89FDA5A-5D06-4DA9-9354-81F7CC2EBC48}"/>
              </a:ext>
            </a:extLst>
          </p:cNvPr>
          <p:cNvSpPr/>
          <p:nvPr/>
        </p:nvSpPr>
        <p:spPr>
          <a:xfrm>
            <a:off x="1990888" y="1239051"/>
            <a:ext cx="7005918" cy="1292110"/>
          </a:xfrm>
          <a:prstGeom prst="rect">
            <a:avLst/>
          </a:prstGeom>
          <a:solidFill>
            <a:srgbClr val="002060"/>
          </a:solidFill>
          <a:ln w="28575"/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3E4EF40-7967-4066-B639-82795EA01BF9}"/>
              </a:ext>
            </a:extLst>
          </p:cNvPr>
          <p:cNvSpPr/>
          <p:nvPr/>
        </p:nvSpPr>
        <p:spPr>
          <a:xfrm>
            <a:off x="2085205" y="1350454"/>
            <a:ext cx="1659802" cy="99172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/>
              <a:t>Wifi</a:t>
            </a:r>
            <a:r>
              <a:rPr lang="zh-CN" altLang="en-US" sz="2400" b="1" dirty="0"/>
              <a:t>设置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CFF2448-668F-44BC-AFF1-6B755D7DAC43}"/>
              </a:ext>
            </a:extLst>
          </p:cNvPr>
          <p:cNvSpPr/>
          <p:nvPr/>
        </p:nvSpPr>
        <p:spPr>
          <a:xfrm>
            <a:off x="6520917" y="1296666"/>
            <a:ext cx="1029605" cy="99172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开</a:t>
            </a:r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35CF8C06-1907-4664-B25B-E6DCEECBC46F}"/>
              </a:ext>
            </a:extLst>
          </p:cNvPr>
          <p:cNvSpPr/>
          <p:nvPr/>
        </p:nvSpPr>
        <p:spPr>
          <a:xfrm rot="16200000">
            <a:off x="6076305" y="1698397"/>
            <a:ext cx="363070" cy="28743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等腰三角形 48">
            <a:extLst>
              <a:ext uri="{FF2B5EF4-FFF2-40B4-BE49-F238E27FC236}">
                <a16:creationId xmlns:a16="http://schemas.microsoft.com/office/drawing/2014/main" id="{CB178C78-50D4-422B-8CEE-2BB28EC5AB08}"/>
              </a:ext>
            </a:extLst>
          </p:cNvPr>
          <p:cNvSpPr/>
          <p:nvPr/>
        </p:nvSpPr>
        <p:spPr>
          <a:xfrm rot="5400000">
            <a:off x="7561001" y="1698398"/>
            <a:ext cx="363070" cy="28743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EEAAE27-BF6E-4BBF-ADEE-E1471AEC288E}"/>
              </a:ext>
            </a:extLst>
          </p:cNvPr>
          <p:cNvSpPr/>
          <p:nvPr/>
        </p:nvSpPr>
        <p:spPr>
          <a:xfrm>
            <a:off x="2247521" y="4789530"/>
            <a:ext cx="5546465" cy="87155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08692A1-CCA5-480C-9E00-B4B19BEC11FA}"/>
              </a:ext>
            </a:extLst>
          </p:cNvPr>
          <p:cNvSpPr/>
          <p:nvPr/>
        </p:nvSpPr>
        <p:spPr>
          <a:xfrm>
            <a:off x="2979179" y="3032892"/>
            <a:ext cx="2041575" cy="56447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TP_LINK_2.4G</a:t>
            </a:r>
          </a:p>
          <a:p>
            <a:pPr algn="ctr"/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已连接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47C19CD0-E368-46EF-9E01-5F51B5375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248" y="3070849"/>
            <a:ext cx="426106" cy="358151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8AF3FBF0-51DE-4F40-A795-1A5032510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201" y="3021408"/>
            <a:ext cx="338728" cy="337415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33BB0102-28EB-4988-85CC-B082F21CF592}"/>
              </a:ext>
            </a:extLst>
          </p:cNvPr>
          <p:cNvSpPr/>
          <p:nvPr/>
        </p:nvSpPr>
        <p:spPr>
          <a:xfrm>
            <a:off x="2915106" y="3942404"/>
            <a:ext cx="2041575" cy="56447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TP_LINK_5G</a:t>
            </a:r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F9E3CE5D-C69D-48B5-8963-3C9E75968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947" y="4056679"/>
            <a:ext cx="426106" cy="358151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04E55F4E-CEF1-4BAE-BCBB-F5A68B61A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559165" y="4037021"/>
            <a:ext cx="428800" cy="337416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7EE36A39-5C6B-4E1B-8C13-6E31C6FEAF3F}"/>
              </a:ext>
            </a:extLst>
          </p:cNvPr>
          <p:cNvSpPr/>
          <p:nvPr/>
        </p:nvSpPr>
        <p:spPr>
          <a:xfrm>
            <a:off x="3215034" y="4943070"/>
            <a:ext cx="2041575" cy="564476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err="1">
                <a:solidFill>
                  <a:schemeClr val="bg1"/>
                </a:solidFill>
              </a:rPr>
              <a:t>ChinaNet_Rhkm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FA029B77-42AC-4502-A27A-E0BF9EF41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947" y="5059859"/>
            <a:ext cx="426106" cy="358151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8B05E044-28DA-4C16-9EA9-13591D0A0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580248" y="5059859"/>
            <a:ext cx="428800" cy="33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170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4F244-7CA1-4F65-B50A-09626A77B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2910" y="-201484"/>
            <a:ext cx="9454275" cy="70424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应用管理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A430954-05C1-4360-A745-2AACB9D33F9C}"/>
              </a:ext>
            </a:extLst>
          </p:cNvPr>
          <p:cNvSpPr/>
          <p:nvPr/>
        </p:nvSpPr>
        <p:spPr>
          <a:xfrm>
            <a:off x="8213" y="566061"/>
            <a:ext cx="12175574" cy="6272127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7BC0C71-F848-4662-8778-C759CAAE254E}"/>
              </a:ext>
            </a:extLst>
          </p:cNvPr>
          <p:cNvSpPr/>
          <p:nvPr/>
        </p:nvSpPr>
        <p:spPr>
          <a:xfrm>
            <a:off x="129824" y="607243"/>
            <a:ext cx="1669480" cy="612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YOOM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C5C2FCA-0BE0-4E5A-9FC2-4E5ED9AA11B2}"/>
              </a:ext>
            </a:extLst>
          </p:cNvPr>
          <p:cNvSpPr/>
          <p:nvPr/>
        </p:nvSpPr>
        <p:spPr>
          <a:xfrm>
            <a:off x="5953837" y="643470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我的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1080CC-423A-4512-8B2F-A73823908E85}"/>
              </a:ext>
            </a:extLst>
          </p:cNvPr>
          <p:cNvSpPr/>
          <p:nvPr/>
        </p:nvSpPr>
        <p:spPr>
          <a:xfrm>
            <a:off x="6892701" y="643470"/>
            <a:ext cx="102059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学习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B161092-8136-42A0-8A00-3385009873B4}"/>
              </a:ext>
            </a:extLst>
          </p:cNvPr>
          <p:cNvSpPr/>
          <p:nvPr/>
        </p:nvSpPr>
        <p:spPr>
          <a:xfrm>
            <a:off x="7913299" y="643470"/>
            <a:ext cx="101056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娱乐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80E6E9C-D69C-442D-B959-B94A9C0187D7}"/>
              </a:ext>
            </a:extLst>
          </p:cNvPr>
          <p:cNvSpPr/>
          <p:nvPr/>
        </p:nvSpPr>
        <p:spPr>
          <a:xfrm>
            <a:off x="8930984" y="652079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应用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41BF689-8E61-4CA1-AC3D-C7881D94DDA9}"/>
              </a:ext>
            </a:extLst>
          </p:cNvPr>
          <p:cNvSpPr/>
          <p:nvPr/>
        </p:nvSpPr>
        <p:spPr>
          <a:xfrm>
            <a:off x="9880334" y="652079"/>
            <a:ext cx="1010112" cy="62688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CA0ABD6-1FED-4A2D-81B0-E8D0C4D2860F}"/>
              </a:ext>
            </a:extLst>
          </p:cNvPr>
          <p:cNvSpPr/>
          <p:nvPr/>
        </p:nvSpPr>
        <p:spPr>
          <a:xfrm>
            <a:off x="10898018" y="652079"/>
            <a:ext cx="1237061" cy="626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19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24</a:t>
            </a:r>
            <a:endParaRPr lang="zh-CN" altLang="en-US" sz="2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A621884-4D31-480D-BD0D-C26106FBD459}"/>
              </a:ext>
            </a:extLst>
          </p:cNvPr>
          <p:cNvSpPr/>
          <p:nvPr/>
        </p:nvSpPr>
        <p:spPr>
          <a:xfrm>
            <a:off x="9859778" y="643469"/>
            <a:ext cx="1010112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u="sng" dirty="0"/>
              <a:t>设置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53B1D1E-B974-430B-AA5D-C73F320A1AA6}"/>
              </a:ext>
            </a:extLst>
          </p:cNvPr>
          <p:cNvSpPr/>
          <p:nvPr/>
        </p:nvSpPr>
        <p:spPr>
          <a:xfrm>
            <a:off x="8213" y="556439"/>
            <a:ext cx="12135078" cy="627212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55A771D-4059-45CA-B993-3983C3BFD5C2}"/>
              </a:ext>
            </a:extLst>
          </p:cNvPr>
          <p:cNvSpPr/>
          <p:nvPr/>
        </p:nvSpPr>
        <p:spPr>
          <a:xfrm>
            <a:off x="2861313" y="2149008"/>
            <a:ext cx="2856595" cy="99172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4DEF78C-B45C-4322-B70E-4CA25B781A04}"/>
              </a:ext>
            </a:extLst>
          </p:cNvPr>
          <p:cNvSpPr/>
          <p:nvPr/>
        </p:nvSpPr>
        <p:spPr>
          <a:xfrm>
            <a:off x="44463" y="607243"/>
            <a:ext cx="1754841" cy="612090"/>
          </a:xfrm>
          <a:prstGeom prst="rect">
            <a:avLst/>
          </a:prstGeom>
          <a:solidFill>
            <a:srgbClr val="002060"/>
          </a:solidFill>
          <a:ln>
            <a:solidFill>
              <a:srgbClr val="1C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&lt;  WIFI</a:t>
            </a:r>
            <a:endParaRPr lang="zh-CN" altLang="en-US" sz="28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89FDA5A-5D06-4DA9-9354-81F7CC2EBC48}"/>
              </a:ext>
            </a:extLst>
          </p:cNvPr>
          <p:cNvSpPr/>
          <p:nvPr/>
        </p:nvSpPr>
        <p:spPr>
          <a:xfrm>
            <a:off x="1990888" y="1239051"/>
            <a:ext cx="7005918" cy="1292110"/>
          </a:xfrm>
          <a:prstGeom prst="rect">
            <a:avLst/>
          </a:prstGeom>
          <a:solidFill>
            <a:srgbClr val="002060"/>
          </a:solidFill>
          <a:ln w="28575"/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3E4EF40-7967-4066-B639-82795EA01BF9}"/>
              </a:ext>
            </a:extLst>
          </p:cNvPr>
          <p:cNvSpPr/>
          <p:nvPr/>
        </p:nvSpPr>
        <p:spPr>
          <a:xfrm>
            <a:off x="2085205" y="1350454"/>
            <a:ext cx="1659802" cy="99172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/>
              <a:t>Wifi</a:t>
            </a:r>
            <a:r>
              <a:rPr lang="zh-CN" altLang="en-US" sz="2400" b="1" dirty="0"/>
              <a:t>设置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CFF2448-668F-44BC-AFF1-6B755D7DAC43}"/>
              </a:ext>
            </a:extLst>
          </p:cNvPr>
          <p:cNvSpPr/>
          <p:nvPr/>
        </p:nvSpPr>
        <p:spPr>
          <a:xfrm>
            <a:off x="6520917" y="1296666"/>
            <a:ext cx="1029605" cy="99172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开</a:t>
            </a:r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35CF8C06-1907-4664-B25B-E6DCEECBC46F}"/>
              </a:ext>
            </a:extLst>
          </p:cNvPr>
          <p:cNvSpPr/>
          <p:nvPr/>
        </p:nvSpPr>
        <p:spPr>
          <a:xfrm rot="16200000">
            <a:off x="6076305" y="1698397"/>
            <a:ext cx="363070" cy="28743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等腰三角形 48">
            <a:extLst>
              <a:ext uri="{FF2B5EF4-FFF2-40B4-BE49-F238E27FC236}">
                <a16:creationId xmlns:a16="http://schemas.microsoft.com/office/drawing/2014/main" id="{CB178C78-50D4-422B-8CEE-2BB28EC5AB08}"/>
              </a:ext>
            </a:extLst>
          </p:cNvPr>
          <p:cNvSpPr/>
          <p:nvPr/>
        </p:nvSpPr>
        <p:spPr>
          <a:xfrm rot="5400000">
            <a:off x="7561001" y="1698398"/>
            <a:ext cx="363070" cy="28743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EE36A39-5C6B-4E1B-8C13-6E31C6FEAF3F}"/>
              </a:ext>
            </a:extLst>
          </p:cNvPr>
          <p:cNvSpPr/>
          <p:nvPr/>
        </p:nvSpPr>
        <p:spPr>
          <a:xfrm>
            <a:off x="3215034" y="4943070"/>
            <a:ext cx="2041575" cy="56447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err="1">
                <a:solidFill>
                  <a:schemeClr val="bg1"/>
                </a:solidFill>
              </a:rPr>
              <a:t>ChinaNet_Rhkm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FA029B77-42AC-4502-A27A-E0BF9EF41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947" y="5059859"/>
            <a:ext cx="426106" cy="358151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8B05E044-28DA-4C16-9EA9-13591D0A0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580248" y="5059859"/>
            <a:ext cx="428800" cy="337416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3EEAAE27-BF6E-4BBF-ADEE-E1471AEC288E}"/>
              </a:ext>
            </a:extLst>
          </p:cNvPr>
          <p:cNvSpPr/>
          <p:nvPr/>
        </p:nvSpPr>
        <p:spPr>
          <a:xfrm>
            <a:off x="2339788" y="3785758"/>
            <a:ext cx="5546465" cy="87155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08692A1-CCA5-480C-9E00-B4B19BEC11FA}"/>
              </a:ext>
            </a:extLst>
          </p:cNvPr>
          <p:cNvSpPr/>
          <p:nvPr/>
        </p:nvSpPr>
        <p:spPr>
          <a:xfrm>
            <a:off x="2979179" y="3032892"/>
            <a:ext cx="2041575" cy="56447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TP_LINK_2.4G</a:t>
            </a:r>
          </a:p>
          <a:p>
            <a:pPr algn="ctr"/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已连接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47C19CD0-E368-46EF-9E01-5F51B5375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248" y="3070849"/>
            <a:ext cx="426106" cy="358151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8AF3FBF0-51DE-4F40-A795-1A5032510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4201" y="3021408"/>
            <a:ext cx="338728" cy="337415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33BB0102-28EB-4988-85CC-B082F21CF592}"/>
              </a:ext>
            </a:extLst>
          </p:cNvPr>
          <p:cNvSpPr/>
          <p:nvPr/>
        </p:nvSpPr>
        <p:spPr>
          <a:xfrm>
            <a:off x="2915106" y="3942404"/>
            <a:ext cx="2041575" cy="56447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TP_LINK_5G</a:t>
            </a:r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F9E3CE5D-C69D-48B5-8963-3C9E75968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947" y="4056679"/>
            <a:ext cx="426106" cy="358151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04E55F4E-CEF1-4BAE-BCBB-F5A68B61A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559165" y="4037021"/>
            <a:ext cx="428800" cy="337416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DE1B4CFD-31EE-4049-9D4B-4E98B0991B4C}"/>
              </a:ext>
            </a:extLst>
          </p:cNvPr>
          <p:cNvSpPr/>
          <p:nvPr/>
        </p:nvSpPr>
        <p:spPr>
          <a:xfrm>
            <a:off x="2135800" y="2678612"/>
            <a:ext cx="5777499" cy="30295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>
                <a:solidFill>
                  <a:schemeClr val="tx1"/>
                </a:solidFill>
              </a:rPr>
              <a:t>                       </a:t>
            </a:r>
            <a:r>
              <a:rPr lang="en-US" altLang="zh-CN" sz="2000" dirty="0" err="1">
                <a:solidFill>
                  <a:schemeClr val="tx1"/>
                </a:solidFill>
              </a:rPr>
              <a:t>ChinaNet_Rhkm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  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4AEE5AA-25B3-4B1A-AC8D-37336C48F4B7}"/>
              </a:ext>
            </a:extLst>
          </p:cNvPr>
          <p:cNvSpPr/>
          <p:nvPr/>
        </p:nvSpPr>
        <p:spPr>
          <a:xfrm>
            <a:off x="3195348" y="4368971"/>
            <a:ext cx="731193" cy="564476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密码                              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C194D28-7442-4DAE-A70B-376EA56487DD}"/>
              </a:ext>
            </a:extLst>
          </p:cNvPr>
          <p:cNvSpPr/>
          <p:nvPr/>
        </p:nvSpPr>
        <p:spPr>
          <a:xfrm>
            <a:off x="3916885" y="4373890"/>
            <a:ext cx="2880603" cy="564476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                              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EEC28834-BC6D-41CD-8A20-8ABA5A3EBA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539722" y="4436857"/>
            <a:ext cx="198044" cy="421729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FED0DE80-9456-43E3-9B59-DE3ECDED24FB}"/>
              </a:ext>
            </a:extLst>
          </p:cNvPr>
          <p:cNvSpPr/>
          <p:nvPr/>
        </p:nvSpPr>
        <p:spPr>
          <a:xfrm>
            <a:off x="4285977" y="5212378"/>
            <a:ext cx="1176618" cy="36979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确定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8133E3D-C7D3-45B5-8F04-D0B799AF3837}"/>
              </a:ext>
            </a:extLst>
          </p:cNvPr>
          <p:cNvSpPr/>
          <p:nvPr/>
        </p:nvSpPr>
        <p:spPr>
          <a:xfrm>
            <a:off x="2218880" y="2741472"/>
            <a:ext cx="769085" cy="279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&lt;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8909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4F244-7CA1-4F65-B50A-09626A77B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2910" y="-201484"/>
            <a:ext cx="9454275" cy="70424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应用管理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A430954-05C1-4360-A745-2AACB9D33F9C}"/>
              </a:ext>
            </a:extLst>
          </p:cNvPr>
          <p:cNvSpPr/>
          <p:nvPr/>
        </p:nvSpPr>
        <p:spPr>
          <a:xfrm>
            <a:off x="8213" y="566061"/>
            <a:ext cx="12175574" cy="6272127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7BC0C71-F848-4662-8778-C759CAAE254E}"/>
              </a:ext>
            </a:extLst>
          </p:cNvPr>
          <p:cNvSpPr/>
          <p:nvPr/>
        </p:nvSpPr>
        <p:spPr>
          <a:xfrm>
            <a:off x="129824" y="607243"/>
            <a:ext cx="1669480" cy="612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YOOM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C5C2FCA-0BE0-4E5A-9FC2-4E5ED9AA11B2}"/>
              </a:ext>
            </a:extLst>
          </p:cNvPr>
          <p:cNvSpPr/>
          <p:nvPr/>
        </p:nvSpPr>
        <p:spPr>
          <a:xfrm>
            <a:off x="5953837" y="643470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我的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1080CC-423A-4512-8B2F-A73823908E85}"/>
              </a:ext>
            </a:extLst>
          </p:cNvPr>
          <p:cNvSpPr/>
          <p:nvPr/>
        </p:nvSpPr>
        <p:spPr>
          <a:xfrm>
            <a:off x="6892701" y="643470"/>
            <a:ext cx="102059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学习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B161092-8136-42A0-8A00-3385009873B4}"/>
              </a:ext>
            </a:extLst>
          </p:cNvPr>
          <p:cNvSpPr/>
          <p:nvPr/>
        </p:nvSpPr>
        <p:spPr>
          <a:xfrm>
            <a:off x="7913299" y="643470"/>
            <a:ext cx="101056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娱乐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80E6E9C-D69C-442D-B959-B94A9C0187D7}"/>
              </a:ext>
            </a:extLst>
          </p:cNvPr>
          <p:cNvSpPr/>
          <p:nvPr/>
        </p:nvSpPr>
        <p:spPr>
          <a:xfrm>
            <a:off x="8930984" y="652079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应用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41BF689-8E61-4CA1-AC3D-C7881D94DDA9}"/>
              </a:ext>
            </a:extLst>
          </p:cNvPr>
          <p:cNvSpPr/>
          <p:nvPr/>
        </p:nvSpPr>
        <p:spPr>
          <a:xfrm>
            <a:off x="9880334" y="652079"/>
            <a:ext cx="1010112" cy="62688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CA0ABD6-1FED-4A2D-81B0-E8D0C4D2860F}"/>
              </a:ext>
            </a:extLst>
          </p:cNvPr>
          <p:cNvSpPr/>
          <p:nvPr/>
        </p:nvSpPr>
        <p:spPr>
          <a:xfrm>
            <a:off x="10898018" y="652079"/>
            <a:ext cx="1237061" cy="626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19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24</a:t>
            </a:r>
            <a:endParaRPr lang="zh-CN" altLang="en-US" sz="2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A621884-4D31-480D-BD0D-C26106FBD459}"/>
              </a:ext>
            </a:extLst>
          </p:cNvPr>
          <p:cNvSpPr/>
          <p:nvPr/>
        </p:nvSpPr>
        <p:spPr>
          <a:xfrm>
            <a:off x="9859778" y="643469"/>
            <a:ext cx="1010112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u="sng" dirty="0"/>
              <a:t>设置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53B1D1E-B974-430B-AA5D-C73F320A1AA6}"/>
              </a:ext>
            </a:extLst>
          </p:cNvPr>
          <p:cNvSpPr/>
          <p:nvPr/>
        </p:nvSpPr>
        <p:spPr>
          <a:xfrm>
            <a:off x="12459" y="555155"/>
            <a:ext cx="12135078" cy="627212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55A771D-4059-45CA-B993-3983C3BFD5C2}"/>
              </a:ext>
            </a:extLst>
          </p:cNvPr>
          <p:cNvSpPr/>
          <p:nvPr/>
        </p:nvSpPr>
        <p:spPr>
          <a:xfrm>
            <a:off x="2861313" y="2149008"/>
            <a:ext cx="2856595" cy="99172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4DEF78C-B45C-4322-B70E-4CA25B781A04}"/>
              </a:ext>
            </a:extLst>
          </p:cNvPr>
          <p:cNvSpPr/>
          <p:nvPr/>
        </p:nvSpPr>
        <p:spPr>
          <a:xfrm>
            <a:off x="44463" y="607243"/>
            <a:ext cx="1754841" cy="612090"/>
          </a:xfrm>
          <a:prstGeom prst="rect">
            <a:avLst/>
          </a:prstGeom>
          <a:solidFill>
            <a:srgbClr val="002060"/>
          </a:solidFill>
          <a:ln>
            <a:solidFill>
              <a:srgbClr val="1C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&lt;  WIFI</a:t>
            </a:r>
            <a:endParaRPr lang="zh-CN" altLang="en-US" sz="28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89FDA5A-5D06-4DA9-9354-81F7CC2EBC48}"/>
              </a:ext>
            </a:extLst>
          </p:cNvPr>
          <p:cNvSpPr/>
          <p:nvPr/>
        </p:nvSpPr>
        <p:spPr>
          <a:xfrm>
            <a:off x="1990888" y="1239051"/>
            <a:ext cx="7005918" cy="1292110"/>
          </a:xfrm>
          <a:prstGeom prst="rect">
            <a:avLst/>
          </a:prstGeom>
          <a:solidFill>
            <a:srgbClr val="002060"/>
          </a:solidFill>
          <a:ln w="28575"/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3E4EF40-7967-4066-B639-82795EA01BF9}"/>
              </a:ext>
            </a:extLst>
          </p:cNvPr>
          <p:cNvSpPr/>
          <p:nvPr/>
        </p:nvSpPr>
        <p:spPr>
          <a:xfrm>
            <a:off x="2085205" y="1350454"/>
            <a:ext cx="1659802" cy="99172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/>
              <a:t>Wifi</a:t>
            </a:r>
            <a:r>
              <a:rPr lang="zh-CN" altLang="en-US" sz="2400" b="1" dirty="0"/>
              <a:t>设置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CFF2448-668F-44BC-AFF1-6B755D7DAC43}"/>
              </a:ext>
            </a:extLst>
          </p:cNvPr>
          <p:cNvSpPr/>
          <p:nvPr/>
        </p:nvSpPr>
        <p:spPr>
          <a:xfrm>
            <a:off x="6520917" y="1296666"/>
            <a:ext cx="1029605" cy="99172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开</a:t>
            </a:r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35CF8C06-1907-4664-B25B-E6DCEECBC46F}"/>
              </a:ext>
            </a:extLst>
          </p:cNvPr>
          <p:cNvSpPr/>
          <p:nvPr/>
        </p:nvSpPr>
        <p:spPr>
          <a:xfrm rot="16200000">
            <a:off x="6076305" y="1698397"/>
            <a:ext cx="363070" cy="28743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等腰三角形 48">
            <a:extLst>
              <a:ext uri="{FF2B5EF4-FFF2-40B4-BE49-F238E27FC236}">
                <a16:creationId xmlns:a16="http://schemas.microsoft.com/office/drawing/2014/main" id="{CB178C78-50D4-422B-8CEE-2BB28EC5AB08}"/>
              </a:ext>
            </a:extLst>
          </p:cNvPr>
          <p:cNvSpPr/>
          <p:nvPr/>
        </p:nvSpPr>
        <p:spPr>
          <a:xfrm rot="5400000">
            <a:off x="7561001" y="1698398"/>
            <a:ext cx="363070" cy="28743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3BB0102-28EB-4988-85CC-B082F21CF592}"/>
              </a:ext>
            </a:extLst>
          </p:cNvPr>
          <p:cNvSpPr/>
          <p:nvPr/>
        </p:nvSpPr>
        <p:spPr>
          <a:xfrm>
            <a:off x="2915106" y="3942404"/>
            <a:ext cx="2041575" cy="56447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TP_LINK_5G</a:t>
            </a:r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EE36A39-5C6B-4E1B-8C13-6E31C6FEAF3F}"/>
              </a:ext>
            </a:extLst>
          </p:cNvPr>
          <p:cNvSpPr/>
          <p:nvPr/>
        </p:nvSpPr>
        <p:spPr>
          <a:xfrm>
            <a:off x="3015773" y="4920271"/>
            <a:ext cx="2041575" cy="56447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TP_LINK_2.4G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F9E3CE5D-C69D-48B5-8963-3C9E75968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947" y="4056679"/>
            <a:ext cx="426106" cy="358151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FA029B77-42AC-4502-A27A-E0BF9EF41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947" y="5059859"/>
            <a:ext cx="426106" cy="358151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04E55F4E-CEF1-4BAE-BCBB-F5A68B61A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559165" y="4037021"/>
            <a:ext cx="428800" cy="337416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8B05E044-28DA-4C16-9EA9-13591D0A0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580248" y="5059859"/>
            <a:ext cx="428800" cy="337416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3EEAAE27-BF6E-4BBF-ADEE-E1471AEC288E}"/>
              </a:ext>
            </a:extLst>
          </p:cNvPr>
          <p:cNvSpPr/>
          <p:nvPr/>
        </p:nvSpPr>
        <p:spPr>
          <a:xfrm>
            <a:off x="2339788" y="2824330"/>
            <a:ext cx="5546465" cy="87155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08692A1-CCA5-480C-9E00-B4B19BEC11FA}"/>
              </a:ext>
            </a:extLst>
          </p:cNvPr>
          <p:cNvSpPr/>
          <p:nvPr/>
        </p:nvSpPr>
        <p:spPr>
          <a:xfrm>
            <a:off x="2979179" y="3032892"/>
            <a:ext cx="2041575" cy="564476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bg1"/>
                </a:solidFill>
              </a:rPr>
              <a:t>ChinaNet_Rhkm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已连接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47C19CD0-E368-46EF-9E01-5F51B5375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248" y="3070849"/>
            <a:ext cx="426106" cy="358151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8AF3FBF0-51DE-4F40-A795-1A5032510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4201" y="3021408"/>
            <a:ext cx="338728" cy="337415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28FD3DF3-649B-49E1-951A-2ED4047048A2}"/>
              </a:ext>
            </a:extLst>
          </p:cNvPr>
          <p:cNvSpPr/>
          <p:nvPr/>
        </p:nvSpPr>
        <p:spPr>
          <a:xfrm>
            <a:off x="3463701" y="6084995"/>
            <a:ext cx="3429000" cy="5349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ChinaNet_Rhkm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已连接</a:t>
            </a:r>
          </a:p>
        </p:txBody>
      </p:sp>
    </p:spTree>
    <p:extLst>
      <p:ext uri="{BB962C8B-B14F-4D97-AF65-F5344CB8AC3E}">
        <p14:creationId xmlns:p14="http://schemas.microsoft.com/office/powerpoint/2010/main" val="14772565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4F244-7CA1-4F65-B50A-09626A77B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2910" y="-201484"/>
            <a:ext cx="9454275" cy="70424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应用管理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A430954-05C1-4360-A745-2AACB9D33F9C}"/>
              </a:ext>
            </a:extLst>
          </p:cNvPr>
          <p:cNvSpPr/>
          <p:nvPr/>
        </p:nvSpPr>
        <p:spPr>
          <a:xfrm>
            <a:off x="8213" y="566061"/>
            <a:ext cx="12175574" cy="6272127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7BC0C71-F848-4662-8778-C759CAAE254E}"/>
              </a:ext>
            </a:extLst>
          </p:cNvPr>
          <p:cNvSpPr/>
          <p:nvPr/>
        </p:nvSpPr>
        <p:spPr>
          <a:xfrm>
            <a:off x="129824" y="607243"/>
            <a:ext cx="1669480" cy="612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YOOM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C5C2FCA-0BE0-4E5A-9FC2-4E5ED9AA11B2}"/>
              </a:ext>
            </a:extLst>
          </p:cNvPr>
          <p:cNvSpPr/>
          <p:nvPr/>
        </p:nvSpPr>
        <p:spPr>
          <a:xfrm>
            <a:off x="5953837" y="643470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我的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1080CC-423A-4512-8B2F-A73823908E85}"/>
              </a:ext>
            </a:extLst>
          </p:cNvPr>
          <p:cNvSpPr/>
          <p:nvPr/>
        </p:nvSpPr>
        <p:spPr>
          <a:xfrm>
            <a:off x="6892701" y="643470"/>
            <a:ext cx="102059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学习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B161092-8136-42A0-8A00-3385009873B4}"/>
              </a:ext>
            </a:extLst>
          </p:cNvPr>
          <p:cNvSpPr/>
          <p:nvPr/>
        </p:nvSpPr>
        <p:spPr>
          <a:xfrm>
            <a:off x="7913299" y="643470"/>
            <a:ext cx="101056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娱乐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80E6E9C-D69C-442D-B959-B94A9C0187D7}"/>
              </a:ext>
            </a:extLst>
          </p:cNvPr>
          <p:cNvSpPr/>
          <p:nvPr/>
        </p:nvSpPr>
        <p:spPr>
          <a:xfrm>
            <a:off x="8930984" y="652079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应用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41BF689-8E61-4CA1-AC3D-C7881D94DDA9}"/>
              </a:ext>
            </a:extLst>
          </p:cNvPr>
          <p:cNvSpPr/>
          <p:nvPr/>
        </p:nvSpPr>
        <p:spPr>
          <a:xfrm>
            <a:off x="9880334" y="652079"/>
            <a:ext cx="1010112" cy="62688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CA0ABD6-1FED-4A2D-81B0-E8D0C4D2860F}"/>
              </a:ext>
            </a:extLst>
          </p:cNvPr>
          <p:cNvSpPr/>
          <p:nvPr/>
        </p:nvSpPr>
        <p:spPr>
          <a:xfrm>
            <a:off x="10898018" y="652079"/>
            <a:ext cx="1237061" cy="626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19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24</a:t>
            </a:r>
            <a:endParaRPr lang="zh-CN" altLang="en-US" sz="2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A621884-4D31-480D-BD0D-C26106FBD459}"/>
              </a:ext>
            </a:extLst>
          </p:cNvPr>
          <p:cNvSpPr/>
          <p:nvPr/>
        </p:nvSpPr>
        <p:spPr>
          <a:xfrm>
            <a:off x="9859778" y="643469"/>
            <a:ext cx="1010112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u="sng" dirty="0"/>
              <a:t>设置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4DEF78C-B45C-4322-B70E-4CA25B781A04}"/>
              </a:ext>
            </a:extLst>
          </p:cNvPr>
          <p:cNvSpPr/>
          <p:nvPr/>
        </p:nvSpPr>
        <p:spPr>
          <a:xfrm>
            <a:off x="1095935" y="1969994"/>
            <a:ext cx="1949824" cy="175484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WIFI</a:t>
            </a:r>
            <a:endParaRPr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7733B3F-5F6A-4E0F-BA89-56F4728EF6CE}"/>
              </a:ext>
            </a:extLst>
          </p:cNvPr>
          <p:cNvSpPr/>
          <p:nvPr/>
        </p:nvSpPr>
        <p:spPr>
          <a:xfrm>
            <a:off x="3267636" y="1848972"/>
            <a:ext cx="2218764" cy="213808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蓝牙</a:t>
            </a:r>
            <a:r>
              <a:rPr lang="en-US" altLang="zh-CN" dirty="0"/>
              <a:t>&amp;</a:t>
            </a:r>
            <a:r>
              <a:rPr lang="zh-CN" altLang="en-US" dirty="0"/>
              <a:t>外设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CA49243-1E4D-4C15-A674-539699410F8A}"/>
              </a:ext>
            </a:extLst>
          </p:cNvPr>
          <p:cNvSpPr/>
          <p:nvPr/>
        </p:nvSpPr>
        <p:spPr>
          <a:xfrm>
            <a:off x="1042147" y="4200356"/>
            <a:ext cx="1949824" cy="185682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投影设置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7FC7623-AA86-43E8-B506-385FF94904F9}"/>
              </a:ext>
            </a:extLst>
          </p:cNvPr>
          <p:cNvSpPr/>
          <p:nvPr/>
        </p:nvSpPr>
        <p:spPr>
          <a:xfrm>
            <a:off x="3359523" y="4200356"/>
            <a:ext cx="1949824" cy="188129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高级设置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5E8AD2E-9C30-4BD6-AC03-F12177225C15}"/>
              </a:ext>
            </a:extLst>
          </p:cNvPr>
          <p:cNvSpPr/>
          <p:nvPr/>
        </p:nvSpPr>
        <p:spPr>
          <a:xfrm>
            <a:off x="5683623" y="1969994"/>
            <a:ext cx="1949824" cy="175484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安卓同频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E2DFFB0-E3CB-4D58-B9B5-55AC7BC4DC5A}"/>
              </a:ext>
            </a:extLst>
          </p:cNvPr>
          <p:cNvSpPr/>
          <p:nvPr/>
        </p:nvSpPr>
        <p:spPr>
          <a:xfrm>
            <a:off x="8209429" y="1981762"/>
            <a:ext cx="1949824" cy="175484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苹果同频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7F28AC9C-1520-4D76-AE58-1305CE130657}"/>
              </a:ext>
            </a:extLst>
          </p:cNvPr>
          <p:cNvSpPr/>
          <p:nvPr/>
        </p:nvSpPr>
        <p:spPr>
          <a:xfrm>
            <a:off x="5683623" y="4188118"/>
            <a:ext cx="1949824" cy="188129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说明书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839EA73-99CE-4048-907D-E8EF72566449}"/>
              </a:ext>
            </a:extLst>
          </p:cNvPr>
          <p:cNvSpPr/>
          <p:nvPr/>
        </p:nvSpPr>
        <p:spPr>
          <a:xfrm>
            <a:off x="8209429" y="4175881"/>
            <a:ext cx="1949824" cy="188129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一键优化（系统自动执行）</a:t>
            </a:r>
          </a:p>
        </p:txBody>
      </p:sp>
    </p:spTree>
    <p:extLst>
      <p:ext uri="{BB962C8B-B14F-4D97-AF65-F5344CB8AC3E}">
        <p14:creationId xmlns:p14="http://schemas.microsoft.com/office/powerpoint/2010/main" val="42293940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4F244-7CA1-4F65-B50A-09626A77B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2910" y="-201484"/>
            <a:ext cx="9454275" cy="70424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应用管理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A430954-05C1-4360-A745-2AACB9D33F9C}"/>
              </a:ext>
            </a:extLst>
          </p:cNvPr>
          <p:cNvSpPr/>
          <p:nvPr/>
        </p:nvSpPr>
        <p:spPr>
          <a:xfrm>
            <a:off x="8213" y="566061"/>
            <a:ext cx="12175574" cy="6272127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7BC0C71-F848-4662-8778-C759CAAE254E}"/>
              </a:ext>
            </a:extLst>
          </p:cNvPr>
          <p:cNvSpPr/>
          <p:nvPr/>
        </p:nvSpPr>
        <p:spPr>
          <a:xfrm>
            <a:off x="129824" y="607243"/>
            <a:ext cx="1669480" cy="612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YOOM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C5C2FCA-0BE0-4E5A-9FC2-4E5ED9AA11B2}"/>
              </a:ext>
            </a:extLst>
          </p:cNvPr>
          <p:cNvSpPr/>
          <p:nvPr/>
        </p:nvSpPr>
        <p:spPr>
          <a:xfrm>
            <a:off x="5953837" y="643470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我的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1080CC-423A-4512-8B2F-A73823908E85}"/>
              </a:ext>
            </a:extLst>
          </p:cNvPr>
          <p:cNvSpPr/>
          <p:nvPr/>
        </p:nvSpPr>
        <p:spPr>
          <a:xfrm>
            <a:off x="6892701" y="643470"/>
            <a:ext cx="102059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学习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B161092-8136-42A0-8A00-3385009873B4}"/>
              </a:ext>
            </a:extLst>
          </p:cNvPr>
          <p:cNvSpPr/>
          <p:nvPr/>
        </p:nvSpPr>
        <p:spPr>
          <a:xfrm>
            <a:off x="7913299" y="643470"/>
            <a:ext cx="101056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娱乐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80E6E9C-D69C-442D-B959-B94A9C0187D7}"/>
              </a:ext>
            </a:extLst>
          </p:cNvPr>
          <p:cNvSpPr/>
          <p:nvPr/>
        </p:nvSpPr>
        <p:spPr>
          <a:xfrm>
            <a:off x="8930984" y="652079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应用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41BF689-8E61-4CA1-AC3D-C7881D94DDA9}"/>
              </a:ext>
            </a:extLst>
          </p:cNvPr>
          <p:cNvSpPr/>
          <p:nvPr/>
        </p:nvSpPr>
        <p:spPr>
          <a:xfrm>
            <a:off x="9880334" y="652079"/>
            <a:ext cx="1010112" cy="62688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CA0ABD6-1FED-4A2D-81B0-E8D0C4D2860F}"/>
              </a:ext>
            </a:extLst>
          </p:cNvPr>
          <p:cNvSpPr/>
          <p:nvPr/>
        </p:nvSpPr>
        <p:spPr>
          <a:xfrm>
            <a:off x="10898018" y="652079"/>
            <a:ext cx="1237061" cy="626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19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24</a:t>
            </a:r>
            <a:endParaRPr lang="zh-CN" altLang="en-US" sz="2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A621884-4D31-480D-BD0D-C26106FBD459}"/>
              </a:ext>
            </a:extLst>
          </p:cNvPr>
          <p:cNvSpPr/>
          <p:nvPr/>
        </p:nvSpPr>
        <p:spPr>
          <a:xfrm>
            <a:off x="9859778" y="643469"/>
            <a:ext cx="1010112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u="sng" dirty="0"/>
              <a:t>设置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53B1D1E-B974-430B-AA5D-C73F320A1AA6}"/>
              </a:ext>
            </a:extLst>
          </p:cNvPr>
          <p:cNvSpPr/>
          <p:nvPr/>
        </p:nvSpPr>
        <p:spPr>
          <a:xfrm>
            <a:off x="1" y="566061"/>
            <a:ext cx="12135078" cy="627212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55A771D-4059-45CA-B993-3983C3BFD5C2}"/>
              </a:ext>
            </a:extLst>
          </p:cNvPr>
          <p:cNvSpPr/>
          <p:nvPr/>
        </p:nvSpPr>
        <p:spPr>
          <a:xfrm>
            <a:off x="2861313" y="2149008"/>
            <a:ext cx="2856595" cy="99172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4DEF78C-B45C-4322-B70E-4CA25B781A04}"/>
              </a:ext>
            </a:extLst>
          </p:cNvPr>
          <p:cNvSpPr/>
          <p:nvPr/>
        </p:nvSpPr>
        <p:spPr>
          <a:xfrm>
            <a:off x="44463" y="607243"/>
            <a:ext cx="1754841" cy="612090"/>
          </a:xfrm>
          <a:prstGeom prst="rect">
            <a:avLst/>
          </a:prstGeom>
          <a:solidFill>
            <a:srgbClr val="002060"/>
          </a:solidFill>
          <a:ln>
            <a:solidFill>
              <a:srgbClr val="1C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&lt;  </a:t>
            </a:r>
            <a:r>
              <a:rPr lang="zh-CN" altLang="en-US" sz="2800" dirty="0"/>
              <a:t>蓝牙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1DBFA82A-BB7B-419F-9DB2-14431B88316D}"/>
              </a:ext>
            </a:extLst>
          </p:cNvPr>
          <p:cNvSpPr/>
          <p:nvPr/>
        </p:nvSpPr>
        <p:spPr>
          <a:xfrm>
            <a:off x="2219675" y="4315645"/>
            <a:ext cx="2251471" cy="991721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可用设备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89FDA5A-5D06-4DA9-9354-81F7CC2EBC48}"/>
              </a:ext>
            </a:extLst>
          </p:cNvPr>
          <p:cNvSpPr/>
          <p:nvPr/>
        </p:nvSpPr>
        <p:spPr>
          <a:xfrm>
            <a:off x="2125359" y="1364980"/>
            <a:ext cx="7005918" cy="1292110"/>
          </a:xfrm>
          <a:prstGeom prst="rect">
            <a:avLst/>
          </a:prstGeom>
          <a:solidFill>
            <a:srgbClr val="00206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3E4EF40-7967-4066-B639-82795EA01BF9}"/>
              </a:ext>
            </a:extLst>
          </p:cNvPr>
          <p:cNvSpPr/>
          <p:nvPr/>
        </p:nvSpPr>
        <p:spPr>
          <a:xfrm>
            <a:off x="2219676" y="1476383"/>
            <a:ext cx="1659802" cy="99172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蓝牙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CFF2448-668F-44BC-AFF1-6B755D7DAC43}"/>
              </a:ext>
            </a:extLst>
          </p:cNvPr>
          <p:cNvSpPr/>
          <p:nvPr/>
        </p:nvSpPr>
        <p:spPr>
          <a:xfrm>
            <a:off x="6655388" y="1422595"/>
            <a:ext cx="1029605" cy="99172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开</a:t>
            </a:r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35CF8C06-1907-4664-B25B-E6DCEECBC46F}"/>
              </a:ext>
            </a:extLst>
          </p:cNvPr>
          <p:cNvSpPr/>
          <p:nvPr/>
        </p:nvSpPr>
        <p:spPr>
          <a:xfrm rot="16200000">
            <a:off x="6210776" y="1824326"/>
            <a:ext cx="363070" cy="28743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等腰三角形 48">
            <a:extLst>
              <a:ext uri="{FF2B5EF4-FFF2-40B4-BE49-F238E27FC236}">
                <a16:creationId xmlns:a16="http://schemas.microsoft.com/office/drawing/2014/main" id="{CB178C78-50D4-422B-8CEE-2BB28EC5AB08}"/>
              </a:ext>
            </a:extLst>
          </p:cNvPr>
          <p:cNvSpPr/>
          <p:nvPr/>
        </p:nvSpPr>
        <p:spPr>
          <a:xfrm rot="5400000">
            <a:off x="7695472" y="1824327"/>
            <a:ext cx="363070" cy="28743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C120B74-EC84-4B7F-8A53-6C1FBE522D4A}"/>
              </a:ext>
            </a:extLst>
          </p:cNvPr>
          <p:cNvSpPr/>
          <p:nvPr/>
        </p:nvSpPr>
        <p:spPr>
          <a:xfrm>
            <a:off x="4787298" y="4315645"/>
            <a:ext cx="2244024" cy="99172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小米鼠标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7E76D5F-7318-427F-ABC8-B9A77A9D6F15}"/>
              </a:ext>
            </a:extLst>
          </p:cNvPr>
          <p:cNvSpPr/>
          <p:nvPr/>
        </p:nvSpPr>
        <p:spPr>
          <a:xfrm>
            <a:off x="2193465" y="3077182"/>
            <a:ext cx="2707946" cy="991721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清除蓝牙配对信息</a:t>
            </a:r>
          </a:p>
        </p:txBody>
      </p:sp>
    </p:spTree>
    <p:extLst>
      <p:ext uri="{BB962C8B-B14F-4D97-AF65-F5344CB8AC3E}">
        <p14:creationId xmlns:p14="http://schemas.microsoft.com/office/powerpoint/2010/main" val="3059357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4F244-7CA1-4F65-B50A-09626A77B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2910" y="-201484"/>
            <a:ext cx="9454275" cy="70424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应用管理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A430954-05C1-4360-A745-2AACB9D33F9C}"/>
              </a:ext>
            </a:extLst>
          </p:cNvPr>
          <p:cNvSpPr/>
          <p:nvPr/>
        </p:nvSpPr>
        <p:spPr>
          <a:xfrm>
            <a:off x="8213" y="566061"/>
            <a:ext cx="12175574" cy="6272127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7BC0C71-F848-4662-8778-C759CAAE254E}"/>
              </a:ext>
            </a:extLst>
          </p:cNvPr>
          <p:cNvSpPr/>
          <p:nvPr/>
        </p:nvSpPr>
        <p:spPr>
          <a:xfrm>
            <a:off x="129824" y="607243"/>
            <a:ext cx="1669480" cy="612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YOOM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C5C2FCA-0BE0-4E5A-9FC2-4E5ED9AA11B2}"/>
              </a:ext>
            </a:extLst>
          </p:cNvPr>
          <p:cNvSpPr/>
          <p:nvPr/>
        </p:nvSpPr>
        <p:spPr>
          <a:xfrm>
            <a:off x="5953837" y="643470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我的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1080CC-423A-4512-8B2F-A73823908E85}"/>
              </a:ext>
            </a:extLst>
          </p:cNvPr>
          <p:cNvSpPr/>
          <p:nvPr/>
        </p:nvSpPr>
        <p:spPr>
          <a:xfrm>
            <a:off x="6892701" y="643470"/>
            <a:ext cx="102059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学习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B161092-8136-42A0-8A00-3385009873B4}"/>
              </a:ext>
            </a:extLst>
          </p:cNvPr>
          <p:cNvSpPr/>
          <p:nvPr/>
        </p:nvSpPr>
        <p:spPr>
          <a:xfrm>
            <a:off x="7913299" y="643470"/>
            <a:ext cx="101056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娱乐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80E6E9C-D69C-442D-B959-B94A9C0187D7}"/>
              </a:ext>
            </a:extLst>
          </p:cNvPr>
          <p:cNvSpPr/>
          <p:nvPr/>
        </p:nvSpPr>
        <p:spPr>
          <a:xfrm>
            <a:off x="8930984" y="652079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应用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41BF689-8E61-4CA1-AC3D-C7881D94DDA9}"/>
              </a:ext>
            </a:extLst>
          </p:cNvPr>
          <p:cNvSpPr/>
          <p:nvPr/>
        </p:nvSpPr>
        <p:spPr>
          <a:xfrm>
            <a:off x="9880334" y="652079"/>
            <a:ext cx="1010112" cy="62688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CA0ABD6-1FED-4A2D-81B0-E8D0C4D2860F}"/>
              </a:ext>
            </a:extLst>
          </p:cNvPr>
          <p:cNvSpPr/>
          <p:nvPr/>
        </p:nvSpPr>
        <p:spPr>
          <a:xfrm>
            <a:off x="10898018" y="652079"/>
            <a:ext cx="1237061" cy="626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19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24</a:t>
            </a:r>
            <a:endParaRPr lang="zh-CN" altLang="en-US" sz="2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A621884-4D31-480D-BD0D-C26106FBD459}"/>
              </a:ext>
            </a:extLst>
          </p:cNvPr>
          <p:cNvSpPr/>
          <p:nvPr/>
        </p:nvSpPr>
        <p:spPr>
          <a:xfrm>
            <a:off x="9859778" y="643469"/>
            <a:ext cx="1010112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u="sng" dirty="0"/>
              <a:t>设置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4DEF78C-B45C-4322-B70E-4CA25B781A04}"/>
              </a:ext>
            </a:extLst>
          </p:cNvPr>
          <p:cNvSpPr/>
          <p:nvPr/>
        </p:nvSpPr>
        <p:spPr>
          <a:xfrm>
            <a:off x="1095935" y="1969994"/>
            <a:ext cx="1949824" cy="175484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WIFI</a:t>
            </a:r>
            <a:endParaRPr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7733B3F-5F6A-4E0F-BA89-56F4728EF6CE}"/>
              </a:ext>
            </a:extLst>
          </p:cNvPr>
          <p:cNvSpPr/>
          <p:nvPr/>
        </p:nvSpPr>
        <p:spPr>
          <a:xfrm>
            <a:off x="3359523" y="1969994"/>
            <a:ext cx="1949824" cy="175484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蓝牙</a:t>
            </a:r>
            <a:r>
              <a:rPr lang="en-US" altLang="zh-CN" dirty="0"/>
              <a:t>&amp;</a:t>
            </a:r>
            <a:r>
              <a:rPr lang="zh-CN" altLang="en-US" dirty="0"/>
              <a:t>外设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CA49243-1E4D-4C15-A674-539699410F8A}"/>
              </a:ext>
            </a:extLst>
          </p:cNvPr>
          <p:cNvSpPr/>
          <p:nvPr/>
        </p:nvSpPr>
        <p:spPr>
          <a:xfrm>
            <a:off x="1042147" y="4200356"/>
            <a:ext cx="1949824" cy="185682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投影设置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7FC7623-AA86-43E8-B506-385FF94904F9}"/>
              </a:ext>
            </a:extLst>
          </p:cNvPr>
          <p:cNvSpPr/>
          <p:nvPr/>
        </p:nvSpPr>
        <p:spPr>
          <a:xfrm>
            <a:off x="3359523" y="4200356"/>
            <a:ext cx="1949824" cy="188129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高级设置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5E8AD2E-9C30-4BD6-AC03-F12177225C15}"/>
              </a:ext>
            </a:extLst>
          </p:cNvPr>
          <p:cNvSpPr/>
          <p:nvPr/>
        </p:nvSpPr>
        <p:spPr>
          <a:xfrm>
            <a:off x="5683622" y="1882588"/>
            <a:ext cx="2229677" cy="196870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安卓同频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E2DFFB0-E3CB-4D58-B9B5-55AC7BC4DC5A}"/>
              </a:ext>
            </a:extLst>
          </p:cNvPr>
          <p:cNvSpPr/>
          <p:nvPr/>
        </p:nvSpPr>
        <p:spPr>
          <a:xfrm>
            <a:off x="8209429" y="1981762"/>
            <a:ext cx="1949824" cy="175484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苹果同频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7F28AC9C-1520-4D76-AE58-1305CE130657}"/>
              </a:ext>
            </a:extLst>
          </p:cNvPr>
          <p:cNvSpPr/>
          <p:nvPr/>
        </p:nvSpPr>
        <p:spPr>
          <a:xfrm>
            <a:off x="5683623" y="4188118"/>
            <a:ext cx="1949824" cy="188129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说明书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839EA73-99CE-4048-907D-E8EF72566449}"/>
              </a:ext>
            </a:extLst>
          </p:cNvPr>
          <p:cNvSpPr/>
          <p:nvPr/>
        </p:nvSpPr>
        <p:spPr>
          <a:xfrm>
            <a:off x="8209429" y="4175881"/>
            <a:ext cx="1949824" cy="188129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一键优化（系统自动执行）</a:t>
            </a:r>
          </a:p>
        </p:txBody>
      </p:sp>
    </p:spTree>
    <p:extLst>
      <p:ext uri="{BB962C8B-B14F-4D97-AF65-F5344CB8AC3E}">
        <p14:creationId xmlns:p14="http://schemas.microsoft.com/office/powerpoint/2010/main" val="8063507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4F244-7CA1-4F65-B50A-09626A77B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2910" y="-201484"/>
            <a:ext cx="9454275" cy="70424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应用管理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A430954-05C1-4360-A745-2AACB9D33F9C}"/>
              </a:ext>
            </a:extLst>
          </p:cNvPr>
          <p:cNvSpPr/>
          <p:nvPr/>
        </p:nvSpPr>
        <p:spPr>
          <a:xfrm>
            <a:off x="8213" y="566061"/>
            <a:ext cx="12175574" cy="6272127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7BC0C71-F848-4662-8778-C759CAAE254E}"/>
              </a:ext>
            </a:extLst>
          </p:cNvPr>
          <p:cNvSpPr/>
          <p:nvPr/>
        </p:nvSpPr>
        <p:spPr>
          <a:xfrm>
            <a:off x="129824" y="607243"/>
            <a:ext cx="1669480" cy="612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YOOM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C5C2FCA-0BE0-4E5A-9FC2-4E5ED9AA11B2}"/>
              </a:ext>
            </a:extLst>
          </p:cNvPr>
          <p:cNvSpPr/>
          <p:nvPr/>
        </p:nvSpPr>
        <p:spPr>
          <a:xfrm>
            <a:off x="5953837" y="643470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我的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1080CC-423A-4512-8B2F-A73823908E85}"/>
              </a:ext>
            </a:extLst>
          </p:cNvPr>
          <p:cNvSpPr/>
          <p:nvPr/>
        </p:nvSpPr>
        <p:spPr>
          <a:xfrm>
            <a:off x="6892701" y="643470"/>
            <a:ext cx="102059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学习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B161092-8136-42A0-8A00-3385009873B4}"/>
              </a:ext>
            </a:extLst>
          </p:cNvPr>
          <p:cNvSpPr/>
          <p:nvPr/>
        </p:nvSpPr>
        <p:spPr>
          <a:xfrm>
            <a:off x="7913299" y="643470"/>
            <a:ext cx="101056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娱乐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80E6E9C-D69C-442D-B959-B94A9C0187D7}"/>
              </a:ext>
            </a:extLst>
          </p:cNvPr>
          <p:cNvSpPr/>
          <p:nvPr/>
        </p:nvSpPr>
        <p:spPr>
          <a:xfrm>
            <a:off x="8930984" y="652079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应用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41BF689-8E61-4CA1-AC3D-C7881D94DDA9}"/>
              </a:ext>
            </a:extLst>
          </p:cNvPr>
          <p:cNvSpPr/>
          <p:nvPr/>
        </p:nvSpPr>
        <p:spPr>
          <a:xfrm>
            <a:off x="9880334" y="652079"/>
            <a:ext cx="1010112" cy="62688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CA0ABD6-1FED-4A2D-81B0-E8D0C4D2860F}"/>
              </a:ext>
            </a:extLst>
          </p:cNvPr>
          <p:cNvSpPr/>
          <p:nvPr/>
        </p:nvSpPr>
        <p:spPr>
          <a:xfrm>
            <a:off x="10898018" y="652079"/>
            <a:ext cx="1237061" cy="626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19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24</a:t>
            </a:r>
            <a:endParaRPr lang="zh-CN" altLang="en-US" sz="2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A621884-4D31-480D-BD0D-C26106FBD459}"/>
              </a:ext>
            </a:extLst>
          </p:cNvPr>
          <p:cNvSpPr/>
          <p:nvPr/>
        </p:nvSpPr>
        <p:spPr>
          <a:xfrm>
            <a:off x="9859778" y="643469"/>
            <a:ext cx="1010112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u="sng" dirty="0"/>
              <a:t>设置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53B1D1E-B974-430B-AA5D-C73F320A1AA6}"/>
              </a:ext>
            </a:extLst>
          </p:cNvPr>
          <p:cNvSpPr/>
          <p:nvPr/>
        </p:nvSpPr>
        <p:spPr>
          <a:xfrm>
            <a:off x="28461" y="566062"/>
            <a:ext cx="12135078" cy="627212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4DEF78C-B45C-4322-B70E-4CA25B781A04}"/>
              </a:ext>
            </a:extLst>
          </p:cNvPr>
          <p:cNvSpPr/>
          <p:nvPr/>
        </p:nvSpPr>
        <p:spPr>
          <a:xfrm>
            <a:off x="44463" y="607243"/>
            <a:ext cx="2510478" cy="612090"/>
          </a:xfrm>
          <a:prstGeom prst="rect">
            <a:avLst/>
          </a:prstGeom>
          <a:solidFill>
            <a:srgbClr val="002060"/>
          </a:solidFill>
          <a:ln>
            <a:solidFill>
              <a:srgbClr val="1C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&lt;  </a:t>
            </a:r>
            <a:r>
              <a:rPr lang="zh-CN" altLang="en-US" sz="2800" dirty="0"/>
              <a:t>安卓同频</a:t>
            </a:r>
            <a:endParaRPr lang="en-US" altLang="zh-CN" sz="2800" dirty="0"/>
          </a:p>
          <a:p>
            <a:pPr algn="ctr"/>
            <a:r>
              <a:rPr lang="en-US" altLang="zh-CN" sz="2000" dirty="0" err="1"/>
              <a:t>miracast</a:t>
            </a:r>
            <a:endParaRPr lang="zh-CN" altLang="en-US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A969EE1-F40C-4DF5-AE6C-C6763BF70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100" y="2361298"/>
            <a:ext cx="1763009" cy="163641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6B83C63-449F-4A09-B6B9-6ED3AB5AEA33}"/>
              </a:ext>
            </a:extLst>
          </p:cNvPr>
          <p:cNvSpPr/>
          <p:nvPr/>
        </p:nvSpPr>
        <p:spPr>
          <a:xfrm>
            <a:off x="1232910" y="4141694"/>
            <a:ext cx="6971390" cy="8001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等待用户连接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79A1839-3B67-49C8-A0E0-8D880ADC6EDA}"/>
              </a:ext>
            </a:extLst>
          </p:cNvPr>
          <p:cNvSpPr/>
          <p:nvPr/>
        </p:nvSpPr>
        <p:spPr>
          <a:xfrm>
            <a:off x="44463" y="5089891"/>
            <a:ext cx="3117641" cy="8001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对等设备列表：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171351B-38C3-4D7D-BD2F-76FFCB11CDFA}"/>
              </a:ext>
            </a:extLst>
          </p:cNvPr>
          <p:cNvSpPr/>
          <p:nvPr/>
        </p:nvSpPr>
        <p:spPr>
          <a:xfrm>
            <a:off x="501662" y="5712087"/>
            <a:ext cx="3117641" cy="8001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设备名称   </a:t>
            </a:r>
            <a:r>
              <a:rPr lang="en-US" altLang="zh-CN" dirty="0"/>
              <a:t>Android_3289</a:t>
            </a:r>
            <a:endParaRPr lang="zh-CN" altLang="en-US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4598915-AAC7-4E04-840F-3D6B6EC85544}"/>
              </a:ext>
            </a:extLst>
          </p:cNvPr>
          <p:cNvCxnSpPr>
            <a:cxnSpLocks/>
          </p:cNvCxnSpPr>
          <p:nvPr/>
        </p:nvCxnSpPr>
        <p:spPr>
          <a:xfrm>
            <a:off x="216273" y="1378632"/>
            <a:ext cx="117112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0B8C9FC9-B8CB-4C63-B6B8-738B1690116F}"/>
              </a:ext>
            </a:extLst>
          </p:cNvPr>
          <p:cNvSpPr/>
          <p:nvPr/>
        </p:nvSpPr>
        <p:spPr>
          <a:xfrm>
            <a:off x="5946264" y="556860"/>
            <a:ext cx="1577365" cy="8001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发现设备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0162DA9-F107-4EEB-A48A-1EE02542F08F}"/>
              </a:ext>
            </a:extLst>
          </p:cNvPr>
          <p:cNvSpPr/>
          <p:nvPr/>
        </p:nvSpPr>
        <p:spPr>
          <a:xfrm>
            <a:off x="7554225" y="556860"/>
            <a:ext cx="1577365" cy="8001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重命名设备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1EE4890-A0A3-4010-A18F-19EA0D6C1062}"/>
              </a:ext>
            </a:extLst>
          </p:cNvPr>
          <p:cNvSpPr/>
          <p:nvPr/>
        </p:nvSpPr>
        <p:spPr>
          <a:xfrm>
            <a:off x="9151838" y="565470"/>
            <a:ext cx="1577365" cy="8001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清晰度：高清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0F35204-385E-438E-98AC-FF027C50807C}"/>
              </a:ext>
            </a:extLst>
          </p:cNvPr>
          <p:cNvSpPr/>
          <p:nvPr/>
        </p:nvSpPr>
        <p:spPr>
          <a:xfrm>
            <a:off x="10854628" y="556860"/>
            <a:ext cx="1237061" cy="8001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版本信息</a:t>
            </a:r>
          </a:p>
        </p:txBody>
      </p:sp>
    </p:spTree>
    <p:extLst>
      <p:ext uri="{BB962C8B-B14F-4D97-AF65-F5344CB8AC3E}">
        <p14:creationId xmlns:p14="http://schemas.microsoft.com/office/powerpoint/2010/main" val="6691914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4F244-7CA1-4F65-B50A-09626A77B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2910" y="-201484"/>
            <a:ext cx="9454275" cy="70424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应用管理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A430954-05C1-4360-A745-2AACB9D33F9C}"/>
              </a:ext>
            </a:extLst>
          </p:cNvPr>
          <p:cNvSpPr/>
          <p:nvPr/>
        </p:nvSpPr>
        <p:spPr>
          <a:xfrm>
            <a:off x="8213" y="566061"/>
            <a:ext cx="12175574" cy="6272127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7BC0C71-F848-4662-8778-C759CAAE254E}"/>
              </a:ext>
            </a:extLst>
          </p:cNvPr>
          <p:cNvSpPr/>
          <p:nvPr/>
        </p:nvSpPr>
        <p:spPr>
          <a:xfrm>
            <a:off x="129824" y="607243"/>
            <a:ext cx="1669480" cy="612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YOOM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C5C2FCA-0BE0-4E5A-9FC2-4E5ED9AA11B2}"/>
              </a:ext>
            </a:extLst>
          </p:cNvPr>
          <p:cNvSpPr/>
          <p:nvPr/>
        </p:nvSpPr>
        <p:spPr>
          <a:xfrm>
            <a:off x="5953837" y="643470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我的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1080CC-423A-4512-8B2F-A73823908E85}"/>
              </a:ext>
            </a:extLst>
          </p:cNvPr>
          <p:cNvSpPr/>
          <p:nvPr/>
        </p:nvSpPr>
        <p:spPr>
          <a:xfrm>
            <a:off x="6892701" y="643470"/>
            <a:ext cx="102059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学习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B161092-8136-42A0-8A00-3385009873B4}"/>
              </a:ext>
            </a:extLst>
          </p:cNvPr>
          <p:cNvSpPr/>
          <p:nvPr/>
        </p:nvSpPr>
        <p:spPr>
          <a:xfrm>
            <a:off x="7913299" y="643470"/>
            <a:ext cx="101056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娱乐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80E6E9C-D69C-442D-B959-B94A9C0187D7}"/>
              </a:ext>
            </a:extLst>
          </p:cNvPr>
          <p:cNvSpPr/>
          <p:nvPr/>
        </p:nvSpPr>
        <p:spPr>
          <a:xfrm>
            <a:off x="8930984" y="652079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应用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41BF689-8E61-4CA1-AC3D-C7881D94DDA9}"/>
              </a:ext>
            </a:extLst>
          </p:cNvPr>
          <p:cNvSpPr/>
          <p:nvPr/>
        </p:nvSpPr>
        <p:spPr>
          <a:xfrm>
            <a:off x="9880334" y="652079"/>
            <a:ext cx="1010112" cy="62688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CA0ABD6-1FED-4A2D-81B0-E8D0C4D2860F}"/>
              </a:ext>
            </a:extLst>
          </p:cNvPr>
          <p:cNvSpPr/>
          <p:nvPr/>
        </p:nvSpPr>
        <p:spPr>
          <a:xfrm>
            <a:off x="10898018" y="652079"/>
            <a:ext cx="1237061" cy="626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19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24</a:t>
            </a:r>
            <a:endParaRPr lang="zh-CN" altLang="en-US" sz="2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A621884-4D31-480D-BD0D-C26106FBD459}"/>
              </a:ext>
            </a:extLst>
          </p:cNvPr>
          <p:cNvSpPr/>
          <p:nvPr/>
        </p:nvSpPr>
        <p:spPr>
          <a:xfrm>
            <a:off x="9859778" y="643469"/>
            <a:ext cx="1010112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u="sng" dirty="0"/>
              <a:t>设置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4DEF78C-B45C-4322-B70E-4CA25B781A04}"/>
              </a:ext>
            </a:extLst>
          </p:cNvPr>
          <p:cNvSpPr/>
          <p:nvPr/>
        </p:nvSpPr>
        <p:spPr>
          <a:xfrm>
            <a:off x="1095935" y="1969994"/>
            <a:ext cx="1949824" cy="175484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WIFI</a:t>
            </a:r>
            <a:endParaRPr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7733B3F-5F6A-4E0F-BA89-56F4728EF6CE}"/>
              </a:ext>
            </a:extLst>
          </p:cNvPr>
          <p:cNvSpPr/>
          <p:nvPr/>
        </p:nvSpPr>
        <p:spPr>
          <a:xfrm>
            <a:off x="3359523" y="1969994"/>
            <a:ext cx="1949824" cy="175484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蓝牙</a:t>
            </a:r>
            <a:r>
              <a:rPr lang="en-US" altLang="zh-CN" dirty="0"/>
              <a:t>&amp;</a:t>
            </a:r>
            <a:r>
              <a:rPr lang="zh-CN" altLang="en-US" dirty="0"/>
              <a:t>外设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CA49243-1E4D-4C15-A674-539699410F8A}"/>
              </a:ext>
            </a:extLst>
          </p:cNvPr>
          <p:cNvSpPr/>
          <p:nvPr/>
        </p:nvSpPr>
        <p:spPr>
          <a:xfrm>
            <a:off x="1042147" y="4200356"/>
            <a:ext cx="1949824" cy="185682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投影设置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7FC7623-AA86-43E8-B506-385FF94904F9}"/>
              </a:ext>
            </a:extLst>
          </p:cNvPr>
          <p:cNvSpPr/>
          <p:nvPr/>
        </p:nvSpPr>
        <p:spPr>
          <a:xfrm>
            <a:off x="3359523" y="4200356"/>
            <a:ext cx="1949824" cy="188129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高级设置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5E8AD2E-9C30-4BD6-AC03-F12177225C15}"/>
              </a:ext>
            </a:extLst>
          </p:cNvPr>
          <p:cNvSpPr/>
          <p:nvPr/>
        </p:nvSpPr>
        <p:spPr>
          <a:xfrm>
            <a:off x="5683623" y="1981762"/>
            <a:ext cx="2088778" cy="174307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安卓同频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E2DFFB0-E3CB-4D58-B9B5-55AC7BC4DC5A}"/>
              </a:ext>
            </a:extLst>
          </p:cNvPr>
          <p:cNvSpPr/>
          <p:nvPr/>
        </p:nvSpPr>
        <p:spPr>
          <a:xfrm>
            <a:off x="8209428" y="1855305"/>
            <a:ext cx="2238937" cy="188129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苹果同频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7F28AC9C-1520-4D76-AE58-1305CE130657}"/>
              </a:ext>
            </a:extLst>
          </p:cNvPr>
          <p:cNvSpPr/>
          <p:nvPr/>
        </p:nvSpPr>
        <p:spPr>
          <a:xfrm>
            <a:off x="5683623" y="4188118"/>
            <a:ext cx="1949824" cy="188129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说明书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839EA73-99CE-4048-907D-E8EF72566449}"/>
              </a:ext>
            </a:extLst>
          </p:cNvPr>
          <p:cNvSpPr/>
          <p:nvPr/>
        </p:nvSpPr>
        <p:spPr>
          <a:xfrm>
            <a:off x="8209429" y="4175881"/>
            <a:ext cx="1949824" cy="188129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一键优化（系统自动执行）</a:t>
            </a:r>
          </a:p>
        </p:txBody>
      </p:sp>
    </p:spTree>
    <p:extLst>
      <p:ext uri="{BB962C8B-B14F-4D97-AF65-F5344CB8AC3E}">
        <p14:creationId xmlns:p14="http://schemas.microsoft.com/office/powerpoint/2010/main" val="15445234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4F244-7CA1-4F65-B50A-09626A77B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2910" y="-201484"/>
            <a:ext cx="9454275" cy="70424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应用管理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A430954-05C1-4360-A745-2AACB9D33F9C}"/>
              </a:ext>
            </a:extLst>
          </p:cNvPr>
          <p:cNvSpPr/>
          <p:nvPr/>
        </p:nvSpPr>
        <p:spPr>
          <a:xfrm>
            <a:off x="8213" y="566061"/>
            <a:ext cx="12175574" cy="6272127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7BC0C71-F848-4662-8778-C759CAAE254E}"/>
              </a:ext>
            </a:extLst>
          </p:cNvPr>
          <p:cNvSpPr/>
          <p:nvPr/>
        </p:nvSpPr>
        <p:spPr>
          <a:xfrm>
            <a:off x="129824" y="607243"/>
            <a:ext cx="1669480" cy="612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YOOM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C5C2FCA-0BE0-4E5A-9FC2-4E5ED9AA11B2}"/>
              </a:ext>
            </a:extLst>
          </p:cNvPr>
          <p:cNvSpPr/>
          <p:nvPr/>
        </p:nvSpPr>
        <p:spPr>
          <a:xfrm>
            <a:off x="5953837" y="643470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我的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1080CC-423A-4512-8B2F-A73823908E85}"/>
              </a:ext>
            </a:extLst>
          </p:cNvPr>
          <p:cNvSpPr/>
          <p:nvPr/>
        </p:nvSpPr>
        <p:spPr>
          <a:xfrm>
            <a:off x="6892701" y="643470"/>
            <a:ext cx="102059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学习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B161092-8136-42A0-8A00-3385009873B4}"/>
              </a:ext>
            </a:extLst>
          </p:cNvPr>
          <p:cNvSpPr/>
          <p:nvPr/>
        </p:nvSpPr>
        <p:spPr>
          <a:xfrm>
            <a:off x="7913299" y="643470"/>
            <a:ext cx="101056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娱乐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80E6E9C-D69C-442D-B959-B94A9C0187D7}"/>
              </a:ext>
            </a:extLst>
          </p:cNvPr>
          <p:cNvSpPr/>
          <p:nvPr/>
        </p:nvSpPr>
        <p:spPr>
          <a:xfrm>
            <a:off x="8930984" y="652079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应用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41BF689-8E61-4CA1-AC3D-C7881D94DDA9}"/>
              </a:ext>
            </a:extLst>
          </p:cNvPr>
          <p:cNvSpPr/>
          <p:nvPr/>
        </p:nvSpPr>
        <p:spPr>
          <a:xfrm>
            <a:off x="9880334" y="652079"/>
            <a:ext cx="1010112" cy="62688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CA0ABD6-1FED-4A2D-81B0-E8D0C4D2860F}"/>
              </a:ext>
            </a:extLst>
          </p:cNvPr>
          <p:cNvSpPr/>
          <p:nvPr/>
        </p:nvSpPr>
        <p:spPr>
          <a:xfrm>
            <a:off x="10898018" y="652079"/>
            <a:ext cx="1237061" cy="626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19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24</a:t>
            </a:r>
            <a:endParaRPr lang="zh-CN" altLang="en-US" sz="2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A621884-4D31-480D-BD0D-C26106FBD459}"/>
              </a:ext>
            </a:extLst>
          </p:cNvPr>
          <p:cNvSpPr/>
          <p:nvPr/>
        </p:nvSpPr>
        <p:spPr>
          <a:xfrm>
            <a:off x="9859778" y="643469"/>
            <a:ext cx="1010112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u="sng" dirty="0"/>
              <a:t>设置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53B1D1E-B974-430B-AA5D-C73F320A1AA6}"/>
              </a:ext>
            </a:extLst>
          </p:cNvPr>
          <p:cNvSpPr/>
          <p:nvPr/>
        </p:nvSpPr>
        <p:spPr>
          <a:xfrm>
            <a:off x="28461" y="566062"/>
            <a:ext cx="12135078" cy="627212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4DEF78C-B45C-4322-B70E-4CA25B781A04}"/>
              </a:ext>
            </a:extLst>
          </p:cNvPr>
          <p:cNvSpPr/>
          <p:nvPr/>
        </p:nvSpPr>
        <p:spPr>
          <a:xfrm>
            <a:off x="44463" y="607243"/>
            <a:ext cx="2510478" cy="612090"/>
          </a:xfrm>
          <a:prstGeom prst="rect">
            <a:avLst/>
          </a:prstGeom>
          <a:solidFill>
            <a:srgbClr val="002060"/>
          </a:solidFill>
          <a:ln>
            <a:solidFill>
              <a:srgbClr val="1C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&lt;  </a:t>
            </a:r>
            <a:r>
              <a:rPr lang="zh-CN" altLang="en-US" sz="2800" dirty="0"/>
              <a:t>苹果同频</a:t>
            </a:r>
            <a:endParaRPr lang="en-US" altLang="zh-CN" sz="2800" dirty="0"/>
          </a:p>
          <a:p>
            <a:pPr algn="ctr"/>
            <a:r>
              <a:rPr lang="en-US" altLang="zh-CN" sz="2000" dirty="0" err="1"/>
              <a:t>AirPlay</a:t>
            </a:r>
            <a:endParaRPr lang="zh-CN" altLang="en-US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A969EE1-F40C-4DF5-AE6C-C6763BF70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100" y="2361298"/>
            <a:ext cx="1763009" cy="163641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6B83C63-449F-4A09-B6B9-6ED3AB5AEA33}"/>
              </a:ext>
            </a:extLst>
          </p:cNvPr>
          <p:cNvSpPr/>
          <p:nvPr/>
        </p:nvSpPr>
        <p:spPr>
          <a:xfrm>
            <a:off x="1232910" y="4141694"/>
            <a:ext cx="6971390" cy="8001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等待用户连接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79A1839-3B67-49C8-A0E0-8D880ADC6EDA}"/>
              </a:ext>
            </a:extLst>
          </p:cNvPr>
          <p:cNvSpPr/>
          <p:nvPr/>
        </p:nvSpPr>
        <p:spPr>
          <a:xfrm>
            <a:off x="44463" y="5089891"/>
            <a:ext cx="3117641" cy="8001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对等设备列表：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171351B-38C3-4D7D-BD2F-76FFCB11CDFA}"/>
              </a:ext>
            </a:extLst>
          </p:cNvPr>
          <p:cNvSpPr/>
          <p:nvPr/>
        </p:nvSpPr>
        <p:spPr>
          <a:xfrm>
            <a:off x="240483" y="5712087"/>
            <a:ext cx="3117641" cy="8001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设备名称   </a:t>
            </a:r>
            <a:r>
              <a:rPr lang="en-US" altLang="zh-CN" dirty="0" err="1"/>
              <a:t>Iphone</a:t>
            </a:r>
            <a:r>
              <a:rPr lang="en-US" altLang="zh-CN" dirty="0"/>
              <a:t> 1</a:t>
            </a:r>
            <a:endParaRPr lang="zh-CN" altLang="en-US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4598915-AAC7-4E04-840F-3D6B6EC85544}"/>
              </a:ext>
            </a:extLst>
          </p:cNvPr>
          <p:cNvCxnSpPr>
            <a:cxnSpLocks/>
          </p:cNvCxnSpPr>
          <p:nvPr/>
        </p:nvCxnSpPr>
        <p:spPr>
          <a:xfrm>
            <a:off x="216273" y="1378632"/>
            <a:ext cx="117112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0B8C9FC9-B8CB-4C63-B6B8-738B1690116F}"/>
              </a:ext>
            </a:extLst>
          </p:cNvPr>
          <p:cNvSpPr/>
          <p:nvPr/>
        </p:nvSpPr>
        <p:spPr>
          <a:xfrm>
            <a:off x="5946264" y="556860"/>
            <a:ext cx="1577365" cy="8001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发现设备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0162DA9-F107-4EEB-A48A-1EE02542F08F}"/>
              </a:ext>
            </a:extLst>
          </p:cNvPr>
          <p:cNvSpPr/>
          <p:nvPr/>
        </p:nvSpPr>
        <p:spPr>
          <a:xfrm>
            <a:off x="7554225" y="556860"/>
            <a:ext cx="1577365" cy="8001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重命名设备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1EE4890-A0A3-4010-A18F-19EA0D6C1062}"/>
              </a:ext>
            </a:extLst>
          </p:cNvPr>
          <p:cNvSpPr/>
          <p:nvPr/>
        </p:nvSpPr>
        <p:spPr>
          <a:xfrm>
            <a:off x="9151838" y="565470"/>
            <a:ext cx="1577365" cy="8001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清晰度：高清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0F35204-385E-438E-98AC-FF027C50807C}"/>
              </a:ext>
            </a:extLst>
          </p:cNvPr>
          <p:cNvSpPr/>
          <p:nvPr/>
        </p:nvSpPr>
        <p:spPr>
          <a:xfrm>
            <a:off x="10854628" y="556860"/>
            <a:ext cx="1237061" cy="8001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版本信息</a:t>
            </a:r>
          </a:p>
        </p:txBody>
      </p:sp>
    </p:spTree>
    <p:extLst>
      <p:ext uri="{BB962C8B-B14F-4D97-AF65-F5344CB8AC3E}">
        <p14:creationId xmlns:p14="http://schemas.microsoft.com/office/powerpoint/2010/main" val="1492735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B587811-4F94-4973-B947-70750BE0C22A}"/>
              </a:ext>
            </a:extLst>
          </p:cNvPr>
          <p:cNvSpPr/>
          <p:nvPr/>
        </p:nvSpPr>
        <p:spPr>
          <a:xfrm>
            <a:off x="1891662" y="1336010"/>
            <a:ext cx="9062258" cy="5415598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34F244-7CA1-4F65-B50A-09626A77B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64160"/>
            <a:ext cx="9454275" cy="1171850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1.  </a:t>
            </a:r>
            <a:r>
              <a:rPr lang="zh-CN" altLang="en-US" sz="3600" dirty="0"/>
              <a:t>家长首次开机的一键设置（</a:t>
            </a:r>
            <a:r>
              <a:rPr lang="en-US" altLang="zh-CN" sz="3600" dirty="0"/>
              <a:t>1</a:t>
            </a:r>
            <a:r>
              <a:rPr lang="zh-CN" altLang="en-US" sz="3600" dirty="0"/>
              <a:t>）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1AF1CBC-EDC6-4AA9-A479-27D21A014C93}"/>
              </a:ext>
            </a:extLst>
          </p:cNvPr>
          <p:cNvSpPr/>
          <p:nvPr/>
        </p:nvSpPr>
        <p:spPr>
          <a:xfrm>
            <a:off x="3085912" y="2251587"/>
            <a:ext cx="6537686" cy="28640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Welcome YOOM </a:t>
            </a:r>
          </a:p>
          <a:p>
            <a:pPr algn="ctr"/>
            <a:endParaRPr lang="en-US" altLang="zh-CN" sz="24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开始配置</a:t>
            </a:r>
            <a:r>
              <a:rPr lang="en-US" altLang="zh-CN" sz="2400" b="1" dirty="0">
                <a:solidFill>
                  <a:schemeClr val="bg1"/>
                </a:solidFill>
              </a:rPr>
              <a:t>WIFI</a:t>
            </a: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sz="2400" b="1" dirty="0">
                <a:solidFill>
                  <a:schemeClr val="bg1"/>
                </a:solidFill>
              </a:rPr>
              <a:t>没有无线网络请点击 </a:t>
            </a:r>
            <a:r>
              <a:rPr lang="en-US" altLang="zh-CN" sz="2400" b="1" dirty="0">
                <a:solidFill>
                  <a:schemeClr val="bg1"/>
                </a:solidFill>
              </a:rPr>
              <a:t>&lt;</a:t>
            </a:r>
            <a:r>
              <a:rPr lang="zh-CN" altLang="en-US" sz="2400" b="1" dirty="0">
                <a:solidFill>
                  <a:schemeClr val="bg1"/>
                </a:solidFill>
              </a:rPr>
              <a:t>跳过</a:t>
            </a:r>
            <a:r>
              <a:rPr lang="en-US" altLang="zh-CN" sz="2400" b="1" dirty="0">
                <a:solidFill>
                  <a:schemeClr val="bg1"/>
                </a:solidFill>
              </a:rPr>
              <a:t>&gt;</a:t>
            </a:r>
            <a:r>
              <a:rPr lang="zh-CN" altLang="en-US" sz="2400" b="1" dirty="0">
                <a:solidFill>
                  <a:schemeClr val="bg1"/>
                </a:solidFill>
              </a:rPr>
              <a:t>   </a:t>
            </a:r>
          </a:p>
          <a:p>
            <a:endParaRPr lang="zh-CN" altLang="en-US" sz="1600" dirty="0">
              <a:solidFill>
                <a:srgbClr val="002060"/>
              </a:solidFill>
            </a:endParaRPr>
          </a:p>
          <a:p>
            <a:pPr algn="ctr"/>
            <a:r>
              <a:rPr lang="zh-CN" altLang="en-US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207A013-5BA7-4DDB-921A-6872ED72207E}"/>
              </a:ext>
            </a:extLst>
          </p:cNvPr>
          <p:cNvSpPr/>
          <p:nvPr/>
        </p:nvSpPr>
        <p:spPr>
          <a:xfrm>
            <a:off x="5819984" y="5761703"/>
            <a:ext cx="1052764" cy="269478"/>
          </a:xfrm>
          <a:prstGeom prst="roundRect">
            <a:avLst/>
          </a:prstGeom>
          <a:solidFill>
            <a:schemeClr val="tx1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跳过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87A01E7C-9A3F-4CF8-845B-39FDD6F34303}"/>
              </a:ext>
            </a:extLst>
          </p:cNvPr>
          <p:cNvSpPr/>
          <p:nvPr/>
        </p:nvSpPr>
        <p:spPr>
          <a:xfrm>
            <a:off x="7334188" y="5756786"/>
            <a:ext cx="1052764" cy="269478"/>
          </a:xfrm>
          <a:prstGeom prst="roundRect">
            <a:avLst/>
          </a:prstGeom>
          <a:solidFill>
            <a:schemeClr val="tx1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下一步</a:t>
            </a:r>
          </a:p>
        </p:txBody>
      </p:sp>
    </p:spTree>
    <p:extLst>
      <p:ext uri="{BB962C8B-B14F-4D97-AF65-F5344CB8AC3E}">
        <p14:creationId xmlns:p14="http://schemas.microsoft.com/office/powerpoint/2010/main" val="4219931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4F244-7CA1-4F65-B50A-09626A77B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2910" y="-201484"/>
            <a:ext cx="9454275" cy="70424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应用管理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A430954-05C1-4360-A745-2AACB9D33F9C}"/>
              </a:ext>
            </a:extLst>
          </p:cNvPr>
          <p:cNvSpPr/>
          <p:nvPr/>
        </p:nvSpPr>
        <p:spPr>
          <a:xfrm>
            <a:off x="8213" y="566061"/>
            <a:ext cx="12175574" cy="6272127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7BC0C71-F848-4662-8778-C759CAAE254E}"/>
              </a:ext>
            </a:extLst>
          </p:cNvPr>
          <p:cNvSpPr/>
          <p:nvPr/>
        </p:nvSpPr>
        <p:spPr>
          <a:xfrm>
            <a:off x="129824" y="607243"/>
            <a:ext cx="1669480" cy="612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YOOM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C5C2FCA-0BE0-4E5A-9FC2-4E5ED9AA11B2}"/>
              </a:ext>
            </a:extLst>
          </p:cNvPr>
          <p:cNvSpPr/>
          <p:nvPr/>
        </p:nvSpPr>
        <p:spPr>
          <a:xfrm>
            <a:off x="5953837" y="643470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我的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1080CC-423A-4512-8B2F-A73823908E85}"/>
              </a:ext>
            </a:extLst>
          </p:cNvPr>
          <p:cNvSpPr/>
          <p:nvPr/>
        </p:nvSpPr>
        <p:spPr>
          <a:xfrm>
            <a:off x="6892701" y="643470"/>
            <a:ext cx="102059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学习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B161092-8136-42A0-8A00-3385009873B4}"/>
              </a:ext>
            </a:extLst>
          </p:cNvPr>
          <p:cNvSpPr/>
          <p:nvPr/>
        </p:nvSpPr>
        <p:spPr>
          <a:xfrm>
            <a:off x="7913299" y="643470"/>
            <a:ext cx="101056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娱乐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80E6E9C-D69C-442D-B959-B94A9C0187D7}"/>
              </a:ext>
            </a:extLst>
          </p:cNvPr>
          <p:cNvSpPr/>
          <p:nvPr/>
        </p:nvSpPr>
        <p:spPr>
          <a:xfrm>
            <a:off x="8930984" y="652079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应用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41BF689-8E61-4CA1-AC3D-C7881D94DDA9}"/>
              </a:ext>
            </a:extLst>
          </p:cNvPr>
          <p:cNvSpPr/>
          <p:nvPr/>
        </p:nvSpPr>
        <p:spPr>
          <a:xfrm>
            <a:off x="9880334" y="652079"/>
            <a:ext cx="1010112" cy="62688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CA0ABD6-1FED-4A2D-81B0-E8D0C4D2860F}"/>
              </a:ext>
            </a:extLst>
          </p:cNvPr>
          <p:cNvSpPr/>
          <p:nvPr/>
        </p:nvSpPr>
        <p:spPr>
          <a:xfrm>
            <a:off x="10898018" y="652079"/>
            <a:ext cx="1237061" cy="626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19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24</a:t>
            </a:r>
            <a:endParaRPr lang="zh-CN" altLang="en-US" sz="2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A621884-4D31-480D-BD0D-C26106FBD459}"/>
              </a:ext>
            </a:extLst>
          </p:cNvPr>
          <p:cNvSpPr/>
          <p:nvPr/>
        </p:nvSpPr>
        <p:spPr>
          <a:xfrm>
            <a:off x="9859778" y="643469"/>
            <a:ext cx="1010112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u="sng" dirty="0"/>
              <a:t>设置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4DEF78C-B45C-4322-B70E-4CA25B781A04}"/>
              </a:ext>
            </a:extLst>
          </p:cNvPr>
          <p:cNvSpPr/>
          <p:nvPr/>
        </p:nvSpPr>
        <p:spPr>
          <a:xfrm>
            <a:off x="1095935" y="1969994"/>
            <a:ext cx="1949824" cy="175484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WIFI</a:t>
            </a:r>
            <a:endParaRPr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7733B3F-5F6A-4E0F-BA89-56F4728EF6CE}"/>
              </a:ext>
            </a:extLst>
          </p:cNvPr>
          <p:cNvSpPr/>
          <p:nvPr/>
        </p:nvSpPr>
        <p:spPr>
          <a:xfrm>
            <a:off x="3359523" y="1969994"/>
            <a:ext cx="1949824" cy="175484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蓝牙</a:t>
            </a:r>
            <a:r>
              <a:rPr lang="en-US" altLang="zh-CN" dirty="0"/>
              <a:t>&amp;</a:t>
            </a:r>
            <a:r>
              <a:rPr lang="zh-CN" altLang="en-US" dirty="0"/>
              <a:t>外设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CA49243-1E4D-4C15-A674-539699410F8A}"/>
              </a:ext>
            </a:extLst>
          </p:cNvPr>
          <p:cNvSpPr/>
          <p:nvPr/>
        </p:nvSpPr>
        <p:spPr>
          <a:xfrm>
            <a:off x="806824" y="4047565"/>
            <a:ext cx="2185147" cy="200961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投影设置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7FC7623-AA86-43E8-B506-385FF94904F9}"/>
              </a:ext>
            </a:extLst>
          </p:cNvPr>
          <p:cNvSpPr/>
          <p:nvPr/>
        </p:nvSpPr>
        <p:spPr>
          <a:xfrm>
            <a:off x="3359523" y="4200356"/>
            <a:ext cx="1949824" cy="188129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高级设置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5E8AD2E-9C30-4BD6-AC03-F12177225C15}"/>
              </a:ext>
            </a:extLst>
          </p:cNvPr>
          <p:cNvSpPr/>
          <p:nvPr/>
        </p:nvSpPr>
        <p:spPr>
          <a:xfrm>
            <a:off x="5683623" y="1969994"/>
            <a:ext cx="1949824" cy="175484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安卓同频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E2DFFB0-E3CB-4D58-B9B5-55AC7BC4DC5A}"/>
              </a:ext>
            </a:extLst>
          </p:cNvPr>
          <p:cNvSpPr/>
          <p:nvPr/>
        </p:nvSpPr>
        <p:spPr>
          <a:xfrm>
            <a:off x="8209429" y="1981762"/>
            <a:ext cx="1949824" cy="175484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苹果同频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7F28AC9C-1520-4D76-AE58-1305CE130657}"/>
              </a:ext>
            </a:extLst>
          </p:cNvPr>
          <p:cNvSpPr/>
          <p:nvPr/>
        </p:nvSpPr>
        <p:spPr>
          <a:xfrm>
            <a:off x="5683623" y="4188118"/>
            <a:ext cx="1949824" cy="188129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说明书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839EA73-99CE-4048-907D-E8EF72566449}"/>
              </a:ext>
            </a:extLst>
          </p:cNvPr>
          <p:cNvSpPr/>
          <p:nvPr/>
        </p:nvSpPr>
        <p:spPr>
          <a:xfrm>
            <a:off x="8209429" y="4175881"/>
            <a:ext cx="1949824" cy="188129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一键优化（系统自动执行）</a:t>
            </a:r>
          </a:p>
        </p:txBody>
      </p:sp>
    </p:spTree>
    <p:extLst>
      <p:ext uri="{BB962C8B-B14F-4D97-AF65-F5344CB8AC3E}">
        <p14:creationId xmlns:p14="http://schemas.microsoft.com/office/powerpoint/2010/main" val="29106225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4F244-7CA1-4F65-B50A-09626A77B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2910" y="-201484"/>
            <a:ext cx="9454275" cy="70424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应用管理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A430954-05C1-4360-A745-2AACB9D33F9C}"/>
              </a:ext>
            </a:extLst>
          </p:cNvPr>
          <p:cNvSpPr/>
          <p:nvPr/>
        </p:nvSpPr>
        <p:spPr>
          <a:xfrm>
            <a:off x="8213" y="566061"/>
            <a:ext cx="12175574" cy="6272127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7BC0C71-F848-4662-8778-C759CAAE254E}"/>
              </a:ext>
            </a:extLst>
          </p:cNvPr>
          <p:cNvSpPr/>
          <p:nvPr/>
        </p:nvSpPr>
        <p:spPr>
          <a:xfrm>
            <a:off x="129824" y="607243"/>
            <a:ext cx="1669480" cy="612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YOOM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53B1D1E-B974-430B-AA5D-C73F320A1AA6}"/>
              </a:ext>
            </a:extLst>
          </p:cNvPr>
          <p:cNvSpPr/>
          <p:nvPr/>
        </p:nvSpPr>
        <p:spPr>
          <a:xfrm>
            <a:off x="28461" y="566062"/>
            <a:ext cx="12135078" cy="627212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4DEF78C-B45C-4322-B70E-4CA25B781A04}"/>
              </a:ext>
            </a:extLst>
          </p:cNvPr>
          <p:cNvSpPr/>
          <p:nvPr/>
        </p:nvSpPr>
        <p:spPr>
          <a:xfrm>
            <a:off x="44463" y="607243"/>
            <a:ext cx="2510478" cy="612090"/>
          </a:xfrm>
          <a:prstGeom prst="rect">
            <a:avLst/>
          </a:prstGeom>
          <a:solidFill>
            <a:srgbClr val="002060"/>
          </a:solidFill>
          <a:ln>
            <a:solidFill>
              <a:srgbClr val="1C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&lt;  </a:t>
            </a:r>
            <a:r>
              <a:rPr lang="zh-CN" altLang="en-US" sz="2800" dirty="0"/>
              <a:t>投影设置</a:t>
            </a:r>
            <a:endParaRPr lang="zh-CN" altLang="en-US" sz="20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178BE6C-F3A0-448A-BB2F-1A6F53754DFA}"/>
              </a:ext>
            </a:extLst>
          </p:cNvPr>
          <p:cNvSpPr/>
          <p:nvPr/>
        </p:nvSpPr>
        <p:spPr>
          <a:xfrm>
            <a:off x="578224" y="1795182"/>
            <a:ext cx="2111188" cy="129764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LED</a:t>
            </a:r>
            <a:r>
              <a:rPr lang="zh-CN" altLang="en-US" dirty="0"/>
              <a:t>亮度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3233CD7-A3D4-4455-819D-AB75CA0D5552}"/>
              </a:ext>
            </a:extLst>
          </p:cNvPr>
          <p:cNvSpPr/>
          <p:nvPr/>
        </p:nvSpPr>
        <p:spPr>
          <a:xfrm>
            <a:off x="8575997" y="1625596"/>
            <a:ext cx="2111188" cy="129764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环境光感应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CC2E858-7979-4F85-A72D-C97AAE1A584D}"/>
              </a:ext>
            </a:extLst>
          </p:cNvPr>
          <p:cNvSpPr/>
          <p:nvPr/>
        </p:nvSpPr>
        <p:spPr>
          <a:xfrm>
            <a:off x="654424" y="3937746"/>
            <a:ext cx="2111188" cy="129764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投影方式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5112610-C654-4014-B378-9673AAC258DC}"/>
              </a:ext>
            </a:extLst>
          </p:cNvPr>
          <p:cNvSpPr/>
          <p:nvPr/>
        </p:nvSpPr>
        <p:spPr>
          <a:xfrm>
            <a:off x="3135407" y="3937746"/>
            <a:ext cx="2111188" cy="129764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梯形矫正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1B57705-A139-4DAC-ACB4-25780EF11C57}"/>
              </a:ext>
            </a:extLst>
          </p:cNvPr>
          <p:cNvSpPr/>
          <p:nvPr/>
        </p:nvSpPr>
        <p:spPr>
          <a:xfrm>
            <a:off x="1027995" y="857674"/>
            <a:ext cx="1801828" cy="11787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护眼</a:t>
            </a:r>
            <a:endParaRPr lang="en-US" altLang="zh-CN" dirty="0"/>
          </a:p>
          <a:p>
            <a:pPr algn="ctr"/>
            <a:r>
              <a:rPr lang="zh-CN" altLang="en-US" dirty="0"/>
              <a:t>标准</a:t>
            </a:r>
            <a:endParaRPr lang="en-US" altLang="zh-CN" dirty="0"/>
          </a:p>
          <a:p>
            <a:pPr algn="ctr"/>
            <a:r>
              <a:rPr lang="zh-CN" altLang="en-US" dirty="0"/>
              <a:t>高亮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D7E255B-FF19-4BE5-84E8-1630FBC0DE19}"/>
              </a:ext>
            </a:extLst>
          </p:cNvPr>
          <p:cNvSpPr/>
          <p:nvPr/>
        </p:nvSpPr>
        <p:spPr>
          <a:xfrm>
            <a:off x="8001000" y="3112772"/>
            <a:ext cx="4076700" cy="1788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开</a:t>
            </a:r>
            <a:r>
              <a:rPr lang="en-US" altLang="zh-CN" dirty="0"/>
              <a:t>/</a:t>
            </a:r>
            <a:r>
              <a:rPr lang="zh-CN" altLang="en-US" dirty="0"/>
              <a:t>关</a:t>
            </a:r>
            <a:endParaRPr lang="en-US" altLang="zh-CN" dirty="0"/>
          </a:p>
          <a:p>
            <a:pPr algn="ctr"/>
            <a:r>
              <a:rPr lang="zh-CN" altLang="en-US" dirty="0"/>
              <a:t>光线暗时：自动降低</a:t>
            </a:r>
            <a:r>
              <a:rPr lang="en-US" altLang="zh-CN" dirty="0"/>
              <a:t>LED</a:t>
            </a:r>
            <a:r>
              <a:rPr lang="zh-CN" altLang="en-US" dirty="0"/>
              <a:t>亮度。</a:t>
            </a:r>
            <a:endParaRPr lang="en-US" altLang="zh-CN" dirty="0"/>
          </a:p>
          <a:p>
            <a:pPr algn="ctr"/>
            <a:r>
              <a:rPr lang="zh-CN" altLang="en-US" dirty="0"/>
              <a:t>光线明亮时：自动增加</a:t>
            </a:r>
            <a:r>
              <a:rPr lang="en-US" altLang="zh-CN" dirty="0"/>
              <a:t>LED</a:t>
            </a:r>
            <a:r>
              <a:rPr lang="zh-CN" altLang="en-US" dirty="0"/>
              <a:t>的亮度</a:t>
            </a:r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DB5781F1-C4AB-452E-B7A1-E4126AEF3160}"/>
              </a:ext>
            </a:extLst>
          </p:cNvPr>
          <p:cNvSpPr/>
          <p:nvPr/>
        </p:nvSpPr>
        <p:spPr>
          <a:xfrm>
            <a:off x="3231816" y="4858086"/>
            <a:ext cx="1801828" cy="1297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/>
          </a:p>
          <a:p>
            <a:pPr algn="ctr"/>
            <a:r>
              <a:rPr lang="zh-CN" altLang="en-US" dirty="0"/>
              <a:t>自动矫正</a:t>
            </a:r>
            <a:endParaRPr lang="en-US" altLang="zh-CN" dirty="0"/>
          </a:p>
          <a:p>
            <a:pPr algn="ctr"/>
            <a:r>
              <a:rPr lang="en-US" altLang="zh-CN" dirty="0"/>
              <a:t>0</a:t>
            </a:r>
          </a:p>
          <a:p>
            <a:pPr algn="ctr"/>
            <a:r>
              <a:rPr lang="en-US" altLang="zh-CN" dirty="0"/>
              <a:t>-1</a:t>
            </a:r>
          </a:p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D6BE716-3317-4FCC-BB82-64A3747E39DD}"/>
              </a:ext>
            </a:extLst>
          </p:cNvPr>
          <p:cNvSpPr/>
          <p:nvPr/>
        </p:nvSpPr>
        <p:spPr>
          <a:xfrm>
            <a:off x="72994" y="4901608"/>
            <a:ext cx="1801828" cy="11787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正装正投</a:t>
            </a:r>
            <a:endParaRPr lang="en-US" altLang="zh-CN" dirty="0"/>
          </a:p>
          <a:p>
            <a:pPr algn="ctr"/>
            <a:r>
              <a:rPr lang="zh-CN" altLang="en-US" dirty="0"/>
              <a:t>吊装正投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B9C3410-32E6-4383-904B-2C7AE0A05C4C}"/>
              </a:ext>
            </a:extLst>
          </p:cNvPr>
          <p:cNvSpPr/>
          <p:nvPr/>
        </p:nvSpPr>
        <p:spPr>
          <a:xfrm>
            <a:off x="2929815" y="738734"/>
            <a:ext cx="2111188" cy="129764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显示 自定义：</a:t>
            </a:r>
            <a:endParaRPr lang="en-US" altLang="zh-CN" dirty="0"/>
          </a:p>
          <a:p>
            <a:pPr algn="ctr"/>
            <a:r>
              <a:rPr lang="zh-CN" altLang="en-US" dirty="0"/>
              <a:t>色温（标准，明亮亮度（</a:t>
            </a:r>
            <a:r>
              <a:rPr lang="en-US" altLang="zh-CN" dirty="0"/>
              <a:t>0-100</a:t>
            </a:r>
            <a:r>
              <a:rPr lang="zh-CN" altLang="en-US" dirty="0"/>
              <a:t>）</a:t>
            </a:r>
            <a:endParaRPr lang="en-US" altLang="zh-CN" dirty="0"/>
          </a:p>
          <a:p>
            <a:pPr algn="ctr"/>
            <a:r>
              <a:rPr lang="zh-CN" altLang="en-US" dirty="0"/>
              <a:t>对比度（</a:t>
            </a:r>
            <a:r>
              <a:rPr lang="en-US" altLang="zh-CN" dirty="0"/>
              <a:t>0-100</a:t>
            </a:r>
            <a:r>
              <a:rPr lang="zh-CN" altLang="en-US" dirty="0"/>
              <a:t>）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0D00670-1EFC-42A6-8148-96AB39B73111}"/>
              </a:ext>
            </a:extLst>
          </p:cNvPr>
          <p:cNvSpPr/>
          <p:nvPr/>
        </p:nvSpPr>
        <p:spPr>
          <a:xfrm>
            <a:off x="5644760" y="3937746"/>
            <a:ext cx="2111188" cy="129764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无极变焦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A13C992-F687-4E94-85C9-F8DE31B42A57}"/>
              </a:ext>
            </a:extLst>
          </p:cNvPr>
          <p:cNvSpPr/>
          <p:nvPr/>
        </p:nvSpPr>
        <p:spPr>
          <a:xfrm>
            <a:off x="5885408" y="5166866"/>
            <a:ext cx="1801828" cy="1297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/>
          </a:p>
          <a:p>
            <a:pPr algn="ctr"/>
            <a:r>
              <a:rPr lang="zh-CN" altLang="en-US" dirty="0"/>
              <a:t>无极变焦  </a:t>
            </a:r>
            <a:r>
              <a:rPr lang="en-US" altLang="zh-CN" dirty="0"/>
              <a:t>0-99</a:t>
            </a:r>
          </a:p>
          <a:p>
            <a:pPr algn="ctr"/>
            <a:r>
              <a:rPr lang="zh-CN" altLang="en-US" dirty="0"/>
              <a:t>垂直缩放 </a:t>
            </a:r>
            <a:r>
              <a:rPr lang="en-US" altLang="zh-CN" dirty="0"/>
              <a:t>0-100</a:t>
            </a:r>
          </a:p>
          <a:p>
            <a:pPr algn="ctr"/>
            <a:r>
              <a:rPr lang="zh-CN" altLang="en-US"/>
              <a:t>水平缩放 </a:t>
            </a:r>
            <a:r>
              <a:rPr lang="en-US" altLang="zh-CN" dirty="0"/>
              <a:t>0-100</a:t>
            </a:r>
            <a:endParaRPr lang="zh-CN" altLang="en-US" dirty="0"/>
          </a:p>
          <a:p>
            <a:pPr algn="ctr"/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7015FD1-F032-4742-8496-15D2EF39FED5}"/>
              </a:ext>
            </a:extLst>
          </p:cNvPr>
          <p:cNvSpPr/>
          <p:nvPr/>
        </p:nvSpPr>
        <p:spPr>
          <a:xfrm>
            <a:off x="5259579" y="738734"/>
            <a:ext cx="3053485" cy="129764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电源管理：</a:t>
            </a:r>
            <a:endParaRPr lang="en-US" altLang="zh-CN" dirty="0"/>
          </a:p>
          <a:p>
            <a:pPr algn="ctr"/>
            <a:r>
              <a:rPr lang="zh-CN" altLang="en-US" dirty="0"/>
              <a:t>自动模式：自动转换用电模式</a:t>
            </a:r>
            <a:endParaRPr lang="en-US" altLang="zh-CN" dirty="0"/>
          </a:p>
          <a:p>
            <a:pPr algn="ctr"/>
            <a:r>
              <a:rPr lang="zh-CN" altLang="en-US" dirty="0"/>
              <a:t>节能模式：低功率显示，建议使用电池时使用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37A8ACF-EA82-43A1-84E7-1E6A1E408048}"/>
              </a:ext>
            </a:extLst>
          </p:cNvPr>
          <p:cNvSpPr/>
          <p:nvPr/>
        </p:nvSpPr>
        <p:spPr>
          <a:xfrm>
            <a:off x="2885458" y="1991283"/>
            <a:ext cx="2111188" cy="129764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LED</a:t>
            </a:r>
            <a:r>
              <a:rPr lang="zh-CN" altLang="en-US" dirty="0"/>
              <a:t> 自定义：</a:t>
            </a:r>
            <a:endParaRPr lang="en-US" altLang="zh-CN" dirty="0"/>
          </a:p>
          <a:p>
            <a:pPr algn="ctr"/>
            <a:r>
              <a:rPr lang="zh-CN" altLang="en-US" dirty="0"/>
              <a:t>亮度</a:t>
            </a:r>
            <a:r>
              <a:rPr lang="en-US" altLang="zh-CN" dirty="0"/>
              <a:t>+</a:t>
            </a:r>
            <a:r>
              <a:rPr lang="zh-CN" altLang="en-US" dirty="0"/>
              <a:t>红绿黄</a:t>
            </a:r>
            <a:endParaRPr lang="en-US" altLang="zh-CN" dirty="0"/>
          </a:p>
          <a:p>
            <a:pPr algn="ctr"/>
            <a:r>
              <a:rPr lang="zh-CN" altLang="en-US" dirty="0"/>
              <a:t>色温（标准，明亮对比度（</a:t>
            </a:r>
            <a:r>
              <a:rPr lang="en-US" altLang="zh-CN" dirty="0"/>
              <a:t>0-100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5972116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4F244-7CA1-4F65-B50A-09626A77B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2910" y="-201484"/>
            <a:ext cx="9454275" cy="70424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应用管理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A430954-05C1-4360-A745-2AACB9D33F9C}"/>
              </a:ext>
            </a:extLst>
          </p:cNvPr>
          <p:cNvSpPr/>
          <p:nvPr/>
        </p:nvSpPr>
        <p:spPr>
          <a:xfrm>
            <a:off x="8213" y="566061"/>
            <a:ext cx="12175574" cy="6272127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7BC0C71-F848-4662-8778-C759CAAE254E}"/>
              </a:ext>
            </a:extLst>
          </p:cNvPr>
          <p:cNvSpPr/>
          <p:nvPr/>
        </p:nvSpPr>
        <p:spPr>
          <a:xfrm>
            <a:off x="129824" y="607243"/>
            <a:ext cx="1669480" cy="612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YOOM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C5C2FCA-0BE0-4E5A-9FC2-4E5ED9AA11B2}"/>
              </a:ext>
            </a:extLst>
          </p:cNvPr>
          <p:cNvSpPr/>
          <p:nvPr/>
        </p:nvSpPr>
        <p:spPr>
          <a:xfrm>
            <a:off x="5953837" y="643470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我的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1080CC-423A-4512-8B2F-A73823908E85}"/>
              </a:ext>
            </a:extLst>
          </p:cNvPr>
          <p:cNvSpPr/>
          <p:nvPr/>
        </p:nvSpPr>
        <p:spPr>
          <a:xfrm>
            <a:off x="6892701" y="643470"/>
            <a:ext cx="102059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学习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B161092-8136-42A0-8A00-3385009873B4}"/>
              </a:ext>
            </a:extLst>
          </p:cNvPr>
          <p:cNvSpPr/>
          <p:nvPr/>
        </p:nvSpPr>
        <p:spPr>
          <a:xfrm>
            <a:off x="7913299" y="643470"/>
            <a:ext cx="101056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娱乐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80E6E9C-D69C-442D-B959-B94A9C0187D7}"/>
              </a:ext>
            </a:extLst>
          </p:cNvPr>
          <p:cNvSpPr/>
          <p:nvPr/>
        </p:nvSpPr>
        <p:spPr>
          <a:xfrm>
            <a:off x="8930984" y="652079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应用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41BF689-8E61-4CA1-AC3D-C7881D94DDA9}"/>
              </a:ext>
            </a:extLst>
          </p:cNvPr>
          <p:cNvSpPr/>
          <p:nvPr/>
        </p:nvSpPr>
        <p:spPr>
          <a:xfrm>
            <a:off x="9880334" y="652079"/>
            <a:ext cx="1010112" cy="62688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CA0ABD6-1FED-4A2D-81B0-E8D0C4D2860F}"/>
              </a:ext>
            </a:extLst>
          </p:cNvPr>
          <p:cNvSpPr/>
          <p:nvPr/>
        </p:nvSpPr>
        <p:spPr>
          <a:xfrm>
            <a:off x="10898018" y="652079"/>
            <a:ext cx="1237061" cy="626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19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24</a:t>
            </a:r>
            <a:endParaRPr lang="zh-CN" altLang="en-US" sz="2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A621884-4D31-480D-BD0D-C26106FBD459}"/>
              </a:ext>
            </a:extLst>
          </p:cNvPr>
          <p:cNvSpPr/>
          <p:nvPr/>
        </p:nvSpPr>
        <p:spPr>
          <a:xfrm>
            <a:off x="9859778" y="643469"/>
            <a:ext cx="1010112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u="sng" dirty="0"/>
              <a:t>设置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4DEF78C-B45C-4322-B70E-4CA25B781A04}"/>
              </a:ext>
            </a:extLst>
          </p:cNvPr>
          <p:cNvSpPr/>
          <p:nvPr/>
        </p:nvSpPr>
        <p:spPr>
          <a:xfrm>
            <a:off x="1095935" y="1969994"/>
            <a:ext cx="1949824" cy="175484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WIFI</a:t>
            </a:r>
            <a:endParaRPr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7733B3F-5F6A-4E0F-BA89-56F4728EF6CE}"/>
              </a:ext>
            </a:extLst>
          </p:cNvPr>
          <p:cNvSpPr/>
          <p:nvPr/>
        </p:nvSpPr>
        <p:spPr>
          <a:xfrm>
            <a:off x="3359523" y="1969994"/>
            <a:ext cx="1949824" cy="175484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蓝牙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CA49243-1E4D-4C15-A674-539699410F8A}"/>
              </a:ext>
            </a:extLst>
          </p:cNvPr>
          <p:cNvSpPr/>
          <p:nvPr/>
        </p:nvSpPr>
        <p:spPr>
          <a:xfrm>
            <a:off x="1095935" y="4200357"/>
            <a:ext cx="1949824" cy="185682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投影设置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7FC7623-AA86-43E8-B506-385FF94904F9}"/>
              </a:ext>
            </a:extLst>
          </p:cNvPr>
          <p:cNvSpPr/>
          <p:nvPr/>
        </p:nvSpPr>
        <p:spPr>
          <a:xfrm>
            <a:off x="3359523" y="4109358"/>
            <a:ext cx="2186748" cy="197229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高级设置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5E8AD2E-9C30-4BD6-AC03-F12177225C15}"/>
              </a:ext>
            </a:extLst>
          </p:cNvPr>
          <p:cNvSpPr/>
          <p:nvPr/>
        </p:nvSpPr>
        <p:spPr>
          <a:xfrm>
            <a:off x="5683623" y="1969994"/>
            <a:ext cx="1949824" cy="175484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安卓同频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E2DFFB0-E3CB-4D58-B9B5-55AC7BC4DC5A}"/>
              </a:ext>
            </a:extLst>
          </p:cNvPr>
          <p:cNvSpPr/>
          <p:nvPr/>
        </p:nvSpPr>
        <p:spPr>
          <a:xfrm>
            <a:off x="8209429" y="1981762"/>
            <a:ext cx="1949824" cy="175484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苹果同频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7F28AC9C-1520-4D76-AE58-1305CE130657}"/>
              </a:ext>
            </a:extLst>
          </p:cNvPr>
          <p:cNvSpPr/>
          <p:nvPr/>
        </p:nvSpPr>
        <p:spPr>
          <a:xfrm>
            <a:off x="5683623" y="4188118"/>
            <a:ext cx="1949824" cy="188129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说明书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839EA73-99CE-4048-907D-E8EF72566449}"/>
              </a:ext>
            </a:extLst>
          </p:cNvPr>
          <p:cNvSpPr/>
          <p:nvPr/>
        </p:nvSpPr>
        <p:spPr>
          <a:xfrm>
            <a:off x="8209429" y="4175881"/>
            <a:ext cx="1949824" cy="188129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一键优化（系统自动执行）</a:t>
            </a:r>
          </a:p>
        </p:txBody>
      </p:sp>
    </p:spTree>
    <p:extLst>
      <p:ext uri="{BB962C8B-B14F-4D97-AF65-F5344CB8AC3E}">
        <p14:creationId xmlns:p14="http://schemas.microsoft.com/office/powerpoint/2010/main" val="3389223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4F244-7CA1-4F65-B50A-09626A77B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2910" y="-201484"/>
            <a:ext cx="9454275" cy="70424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应用管理（待补充）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A430954-05C1-4360-A745-2AACB9D33F9C}"/>
              </a:ext>
            </a:extLst>
          </p:cNvPr>
          <p:cNvSpPr/>
          <p:nvPr/>
        </p:nvSpPr>
        <p:spPr>
          <a:xfrm>
            <a:off x="8213" y="566061"/>
            <a:ext cx="12175574" cy="6272127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7BC0C71-F848-4662-8778-C759CAAE254E}"/>
              </a:ext>
            </a:extLst>
          </p:cNvPr>
          <p:cNvSpPr/>
          <p:nvPr/>
        </p:nvSpPr>
        <p:spPr>
          <a:xfrm>
            <a:off x="129824" y="607243"/>
            <a:ext cx="1669480" cy="612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YOOM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53B1D1E-B974-430B-AA5D-C73F320A1AA6}"/>
              </a:ext>
            </a:extLst>
          </p:cNvPr>
          <p:cNvSpPr/>
          <p:nvPr/>
        </p:nvSpPr>
        <p:spPr>
          <a:xfrm>
            <a:off x="28461" y="566062"/>
            <a:ext cx="12135078" cy="627212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4DEF78C-B45C-4322-B70E-4CA25B781A04}"/>
              </a:ext>
            </a:extLst>
          </p:cNvPr>
          <p:cNvSpPr/>
          <p:nvPr/>
        </p:nvSpPr>
        <p:spPr>
          <a:xfrm>
            <a:off x="44463" y="607243"/>
            <a:ext cx="2510478" cy="612090"/>
          </a:xfrm>
          <a:prstGeom prst="rect">
            <a:avLst/>
          </a:prstGeom>
          <a:solidFill>
            <a:srgbClr val="002060"/>
          </a:solidFill>
          <a:ln>
            <a:solidFill>
              <a:srgbClr val="1C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&lt;  </a:t>
            </a:r>
            <a:r>
              <a:rPr lang="zh-CN" altLang="en-US" sz="2800" dirty="0"/>
              <a:t>高级设置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066583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186E5103-B1BD-4D9C-B970-410805815D6C}"/>
              </a:ext>
            </a:extLst>
          </p:cNvPr>
          <p:cNvSpPr/>
          <p:nvPr/>
        </p:nvSpPr>
        <p:spPr>
          <a:xfrm>
            <a:off x="129824" y="607243"/>
            <a:ext cx="1669480" cy="612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YOOM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34F244-7CA1-4F65-B50A-09626A77B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2910" y="-201484"/>
            <a:ext cx="9454275" cy="704243"/>
          </a:xfrm>
        </p:spPr>
        <p:txBody>
          <a:bodyPr>
            <a:normAutofit/>
          </a:bodyPr>
          <a:lstStyle/>
          <a:p>
            <a:r>
              <a:rPr lang="en-US" altLang="zh-CN" sz="2400" dirty="0" err="1"/>
              <a:t>Vipkid</a:t>
            </a:r>
            <a:r>
              <a:rPr lang="en-US" altLang="zh-CN" sz="2400" dirty="0"/>
              <a:t>   </a:t>
            </a:r>
            <a:r>
              <a:rPr lang="zh-CN" altLang="en-US" sz="2400" dirty="0"/>
              <a:t>上课前检测 （只会在第一次使用时进行测试）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9BF7C9-03AD-490B-AE34-F3D88A39B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150" y="3748929"/>
            <a:ext cx="507149" cy="42627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A430954-05C1-4360-A745-2AACB9D33F9C}"/>
              </a:ext>
            </a:extLst>
          </p:cNvPr>
          <p:cNvSpPr/>
          <p:nvPr/>
        </p:nvSpPr>
        <p:spPr>
          <a:xfrm>
            <a:off x="-13912" y="643468"/>
            <a:ext cx="12175574" cy="6272127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C5C2FCA-0BE0-4E5A-9FC2-4E5ED9AA11B2}"/>
              </a:ext>
            </a:extLst>
          </p:cNvPr>
          <p:cNvSpPr/>
          <p:nvPr/>
        </p:nvSpPr>
        <p:spPr>
          <a:xfrm>
            <a:off x="6032678" y="643468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我的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1080CC-423A-4512-8B2F-A73823908E85}"/>
              </a:ext>
            </a:extLst>
          </p:cNvPr>
          <p:cNvSpPr/>
          <p:nvPr/>
        </p:nvSpPr>
        <p:spPr>
          <a:xfrm>
            <a:off x="6892701" y="643470"/>
            <a:ext cx="102059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u="sng" dirty="0">
                <a:solidFill>
                  <a:schemeClr val="bg1"/>
                </a:solidFill>
              </a:rPr>
              <a:t>学习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B161092-8136-42A0-8A00-3385009873B4}"/>
              </a:ext>
            </a:extLst>
          </p:cNvPr>
          <p:cNvSpPr/>
          <p:nvPr/>
        </p:nvSpPr>
        <p:spPr>
          <a:xfrm>
            <a:off x="7913299" y="643470"/>
            <a:ext cx="101056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娱乐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52D1095F-2D01-4B46-AC51-793F6776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61" y="2184788"/>
            <a:ext cx="2547001" cy="18567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  <a:scene3d>
            <a:camera prst="orthographicFront"/>
            <a:lightRig rig="brightRoom" dir="t"/>
          </a:scene3d>
          <a:sp3d prstMaterial="plastic">
            <a:bevelT w="139700" h="139700" prst="divot"/>
          </a:sp3d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EF27FE2F-F8C3-468E-82C9-8C6FA7BBB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2464" y="2318432"/>
            <a:ext cx="2124836" cy="154352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4FE42F1-7003-4CF5-9A55-8523BB6EB7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1435" y="2298317"/>
            <a:ext cx="1993966" cy="1553578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D18474F2-D426-48E3-ABD2-4D6645E161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9536" y="2328490"/>
            <a:ext cx="1883885" cy="1533463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180E6E9C-D69C-442D-B959-B94A9C0187D7}"/>
              </a:ext>
            </a:extLst>
          </p:cNvPr>
          <p:cNvSpPr/>
          <p:nvPr/>
        </p:nvSpPr>
        <p:spPr>
          <a:xfrm>
            <a:off x="8930984" y="652079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市场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41BF689-8E61-4CA1-AC3D-C7881D94DDA9}"/>
              </a:ext>
            </a:extLst>
          </p:cNvPr>
          <p:cNvSpPr/>
          <p:nvPr/>
        </p:nvSpPr>
        <p:spPr>
          <a:xfrm>
            <a:off x="9880334" y="652079"/>
            <a:ext cx="1010112" cy="62688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CA0ABD6-1FED-4A2D-81B0-E8D0C4D2860F}"/>
              </a:ext>
            </a:extLst>
          </p:cNvPr>
          <p:cNvSpPr/>
          <p:nvPr/>
        </p:nvSpPr>
        <p:spPr>
          <a:xfrm>
            <a:off x="10898018" y="652079"/>
            <a:ext cx="1237061" cy="626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19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24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A621884-4D31-480D-BD0D-C26106FBD459}"/>
              </a:ext>
            </a:extLst>
          </p:cNvPr>
          <p:cNvSpPr/>
          <p:nvPr/>
        </p:nvSpPr>
        <p:spPr>
          <a:xfrm>
            <a:off x="9859778" y="643469"/>
            <a:ext cx="1010112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2F7D54ED-840D-431F-B8EC-716013B1C9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2912" y="4335628"/>
            <a:ext cx="1870387" cy="152303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5238D44-AB54-4967-AAC8-3AE8C7AB92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9131" y="4353729"/>
            <a:ext cx="1870387" cy="152303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1597E7D-4B99-406A-B027-EE36DCCD57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7533" y="4335628"/>
            <a:ext cx="1993966" cy="1523031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CE7CAFF0-6335-42BF-B508-3CC7B4092835}"/>
              </a:ext>
            </a:extLst>
          </p:cNvPr>
          <p:cNvSpPr/>
          <p:nvPr/>
        </p:nvSpPr>
        <p:spPr>
          <a:xfrm>
            <a:off x="1730116" y="148490"/>
            <a:ext cx="921123" cy="531159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0EDD846C-CDEA-497F-B1A9-46BE3280836C}"/>
              </a:ext>
            </a:extLst>
          </p:cNvPr>
          <p:cNvSpPr/>
          <p:nvPr/>
        </p:nvSpPr>
        <p:spPr>
          <a:xfrm>
            <a:off x="437867" y="150637"/>
            <a:ext cx="921123" cy="531159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72DE791-01A0-464D-892E-B0C1CDEBB3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3912" y="629304"/>
            <a:ext cx="12192000" cy="628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420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186E5103-B1BD-4D9C-B970-410805815D6C}"/>
              </a:ext>
            </a:extLst>
          </p:cNvPr>
          <p:cNvSpPr/>
          <p:nvPr/>
        </p:nvSpPr>
        <p:spPr>
          <a:xfrm>
            <a:off x="129824" y="607243"/>
            <a:ext cx="1669480" cy="612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YOOM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34F244-7CA1-4F65-B50A-09626A77B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2910" y="-201484"/>
            <a:ext cx="9454275" cy="704243"/>
          </a:xfrm>
        </p:spPr>
        <p:txBody>
          <a:bodyPr>
            <a:normAutofit/>
          </a:bodyPr>
          <a:lstStyle/>
          <a:p>
            <a:r>
              <a:rPr lang="en-US" altLang="zh-CN" sz="2400" dirty="0" err="1"/>
              <a:t>Vipkid</a:t>
            </a:r>
            <a:r>
              <a:rPr lang="en-US" altLang="zh-CN" sz="2400" dirty="0"/>
              <a:t>   </a:t>
            </a:r>
            <a:r>
              <a:rPr lang="zh-CN" altLang="en-US" sz="2400" dirty="0"/>
              <a:t>上课前检测（投影仪需打开耳机）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9BF7C9-03AD-490B-AE34-F3D88A39B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150" y="3748929"/>
            <a:ext cx="507149" cy="42627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A430954-05C1-4360-A745-2AACB9D33F9C}"/>
              </a:ext>
            </a:extLst>
          </p:cNvPr>
          <p:cNvSpPr/>
          <p:nvPr/>
        </p:nvSpPr>
        <p:spPr>
          <a:xfrm>
            <a:off x="-13912" y="643468"/>
            <a:ext cx="12175574" cy="6272127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C5C2FCA-0BE0-4E5A-9FC2-4E5ED9AA11B2}"/>
              </a:ext>
            </a:extLst>
          </p:cNvPr>
          <p:cNvSpPr/>
          <p:nvPr/>
        </p:nvSpPr>
        <p:spPr>
          <a:xfrm>
            <a:off x="6032678" y="643468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我的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1080CC-423A-4512-8B2F-A73823908E85}"/>
              </a:ext>
            </a:extLst>
          </p:cNvPr>
          <p:cNvSpPr/>
          <p:nvPr/>
        </p:nvSpPr>
        <p:spPr>
          <a:xfrm>
            <a:off x="6892701" y="643470"/>
            <a:ext cx="102059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u="sng" dirty="0">
                <a:solidFill>
                  <a:schemeClr val="bg1"/>
                </a:solidFill>
              </a:rPr>
              <a:t>学习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B161092-8136-42A0-8A00-3385009873B4}"/>
              </a:ext>
            </a:extLst>
          </p:cNvPr>
          <p:cNvSpPr/>
          <p:nvPr/>
        </p:nvSpPr>
        <p:spPr>
          <a:xfrm>
            <a:off x="7913299" y="643470"/>
            <a:ext cx="101056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娱乐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52D1095F-2D01-4B46-AC51-793F6776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61" y="2184788"/>
            <a:ext cx="2547001" cy="18567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  <a:scene3d>
            <a:camera prst="orthographicFront"/>
            <a:lightRig rig="brightRoom" dir="t"/>
          </a:scene3d>
          <a:sp3d prstMaterial="plastic">
            <a:bevelT w="139700" h="139700" prst="divot"/>
          </a:sp3d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EF27FE2F-F8C3-468E-82C9-8C6FA7BBB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2464" y="2318432"/>
            <a:ext cx="2124836" cy="154352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4FE42F1-7003-4CF5-9A55-8523BB6EB7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1435" y="2298317"/>
            <a:ext cx="1993966" cy="1553578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D18474F2-D426-48E3-ABD2-4D6645E161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9536" y="2328490"/>
            <a:ext cx="1883885" cy="1533463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180E6E9C-D69C-442D-B959-B94A9C0187D7}"/>
              </a:ext>
            </a:extLst>
          </p:cNvPr>
          <p:cNvSpPr/>
          <p:nvPr/>
        </p:nvSpPr>
        <p:spPr>
          <a:xfrm>
            <a:off x="8930984" y="652079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市场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41BF689-8E61-4CA1-AC3D-C7881D94DDA9}"/>
              </a:ext>
            </a:extLst>
          </p:cNvPr>
          <p:cNvSpPr/>
          <p:nvPr/>
        </p:nvSpPr>
        <p:spPr>
          <a:xfrm>
            <a:off x="9880334" y="652079"/>
            <a:ext cx="1010112" cy="62688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CA0ABD6-1FED-4A2D-81B0-E8D0C4D2860F}"/>
              </a:ext>
            </a:extLst>
          </p:cNvPr>
          <p:cNvSpPr/>
          <p:nvPr/>
        </p:nvSpPr>
        <p:spPr>
          <a:xfrm>
            <a:off x="10898018" y="652079"/>
            <a:ext cx="1237061" cy="626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19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24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A621884-4D31-480D-BD0D-C26106FBD459}"/>
              </a:ext>
            </a:extLst>
          </p:cNvPr>
          <p:cNvSpPr/>
          <p:nvPr/>
        </p:nvSpPr>
        <p:spPr>
          <a:xfrm>
            <a:off x="9859778" y="643469"/>
            <a:ext cx="1010112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2F7D54ED-840D-431F-B8EC-716013B1C9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2912" y="4335628"/>
            <a:ext cx="1870387" cy="152303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5238D44-AB54-4967-AAC8-3AE8C7AB92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9131" y="4353729"/>
            <a:ext cx="1870387" cy="152303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1597E7D-4B99-406A-B027-EE36DCCD57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7533" y="4335628"/>
            <a:ext cx="1993966" cy="1523031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CE7CAFF0-6335-42BF-B508-3CC7B4092835}"/>
              </a:ext>
            </a:extLst>
          </p:cNvPr>
          <p:cNvSpPr/>
          <p:nvPr/>
        </p:nvSpPr>
        <p:spPr>
          <a:xfrm>
            <a:off x="1730116" y="148490"/>
            <a:ext cx="921123" cy="531159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0EDD846C-CDEA-497F-B1A9-46BE3280836C}"/>
              </a:ext>
            </a:extLst>
          </p:cNvPr>
          <p:cNvSpPr/>
          <p:nvPr/>
        </p:nvSpPr>
        <p:spPr>
          <a:xfrm>
            <a:off x="437867" y="150637"/>
            <a:ext cx="921123" cy="531159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F80FE49-3E9F-44A8-8EC4-9DF16E4251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7064" y="502759"/>
            <a:ext cx="12239064" cy="656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648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186E5103-B1BD-4D9C-B970-410805815D6C}"/>
              </a:ext>
            </a:extLst>
          </p:cNvPr>
          <p:cNvSpPr/>
          <p:nvPr/>
        </p:nvSpPr>
        <p:spPr>
          <a:xfrm>
            <a:off x="129824" y="607243"/>
            <a:ext cx="1669480" cy="612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YOOM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34F244-7CA1-4F65-B50A-09626A77B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2910" y="-201484"/>
            <a:ext cx="9454275" cy="704243"/>
          </a:xfrm>
        </p:spPr>
        <p:txBody>
          <a:bodyPr>
            <a:normAutofit/>
          </a:bodyPr>
          <a:lstStyle/>
          <a:p>
            <a:r>
              <a:rPr lang="en-US" altLang="zh-CN" sz="2400" dirty="0" err="1"/>
              <a:t>Vipkid</a:t>
            </a:r>
            <a:r>
              <a:rPr lang="en-US" altLang="zh-CN" sz="2400" dirty="0"/>
              <a:t>   </a:t>
            </a:r>
            <a:r>
              <a:rPr lang="zh-CN" altLang="en-US" sz="2400" dirty="0"/>
              <a:t>上课前检测（ 投影仪需打开后置摄像头）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9BF7C9-03AD-490B-AE34-F3D88A39B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150" y="3748929"/>
            <a:ext cx="507149" cy="42627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A430954-05C1-4360-A745-2AACB9D33F9C}"/>
              </a:ext>
            </a:extLst>
          </p:cNvPr>
          <p:cNvSpPr/>
          <p:nvPr/>
        </p:nvSpPr>
        <p:spPr>
          <a:xfrm>
            <a:off x="-13912" y="643468"/>
            <a:ext cx="12175574" cy="6272127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C5C2FCA-0BE0-4E5A-9FC2-4E5ED9AA11B2}"/>
              </a:ext>
            </a:extLst>
          </p:cNvPr>
          <p:cNvSpPr/>
          <p:nvPr/>
        </p:nvSpPr>
        <p:spPr>
          <a:xfrm>
            <a:off x="6032678" y="643468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我的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1080CC-423A-4512-8B2F-A73823908E85}"/>
              </a:ext>
            </a:extLst>
          </p:cNvPr>
          <p:cNvSpPr/>
          <p:nvPr/>
        </p:nvSpPr>
        <p:spPr>
          <a:xfrm>
            <a:off x="6892701" y="643470"/>
            <a:ext cx="102059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u="sng" dirty="0">
                <a:solidFill>
                  <a:schemeClr val="bg1"/>
                </a:solidFill>
              </a:rPr>
              <a:t>学习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B161092-8136-42A0-8A00-3385009873B4}"/>
              </a:ext>
            </a:extLst>
          </p:cNvPr>
          <p:cNvSpPr/>
          <p:nvPr/>
        </p:nvSpPr>
        <p:spPr>
          <a:xfrm>
            <a:off x="7913299" y="643470"/>
            <a:ext cx="101056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娱乐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52D1095F-2D01-4B46-AC51-793F6776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61" y="2184788"/>
            <a:ext cx="2547001" cy="18567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  <a:scene3d>
            <a:camera prst="orthographicFront"/>
            <a:lightRig rig="brightRoom" dir="t"/>
          </a:scene3d>
          <a:sp3d prstMaterial="plastic">
            <a:bevelT w="139700" h="139700" prst="divot"/>
          </a:sp3d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EF27FE2F-F8C3-468E-82C9-8C6FA7BBB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2464" y="2318432"/>
            <a:ext cx="2124836" cy="154352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4FE42F1-7003-4CF5-9A55-8523BB6EB7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1435" y="2298317"/>
            <a:ext cx="1993966" cy="1553578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D18474F2-D426-48E3-ABD2-4D6645E161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9536" y="2328490"/>
            <a:ext cx="1883885" cy="1533463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180E6E9C-D69C-442D-B959-B94A9C0187D7}"/>
              </a:ext>
            </a:extLst>
          </p:cNvPr>
          <p:cNvSpPr/>
          <p:nvPr/>
        </p:nvSpPr>
        <p:spPr>
          <a:xfrm>
            <a:off x="8930984" y="652079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市场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41BF689-8E61-4CA1-AC3D-C7881D94DDA9}"/>
              </a:ext>
            </a:extLst>
          </p:cNvPr>
          <p:cNvSpPr/>
          <p:nvPr/>
        </p:nvSpPr>
        <p:spPr>
          <a:xfrm>
            <a:off x="9880334" y="652079"/>
            <a:ext cx="1010112" cy="62688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CA0ABD6-1FED-4A2D-81B0-E8D0C4D2860F}"/>
              </a:ext>
            </a:extLst>
          </p:cNvPr>
          <p:cNvSpPr/>
          <p:nvPr/>
        </p:nvSpPr>
        <p:spPr>
          <a:xfrm>
            <a:off x="10898018" y="652079"/>
            <a:ext cx="1237061" cy="626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19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24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A621884-4D31-480D-BD0D-C26106FBD459}"/>
              </a:ext>
            </a:extLst>
          </p:cNvPr>
          <p:cNvSpPr/>
          <p:nvPr/>
        </p:nvSpPr>
        <p:spPr>
          <a:xfrm>
            <a:off x="9859778" y="643469"/>
            <a:ext cx="1010112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2F7D54ED-840D-431F-B8EC-716013B1C9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2912" y="4335628"/>
            <a:ext cx="1870387" cy="152303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5238D44-AB54-4967-AAC8-3AE8C7AB92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9131" y="4353729"/>
            <a:ext cx="1870387" cy="152303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1597E7D-4B99-406A-B027-EE36DCCD57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7533" y="4335628"/>
            <a:ext cx="1993966" cy="1523031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CE7CAFF0-6335-42BF-B508-3CC7B4092835}"/>
              </a:ext>
            </a:extLst>
          </p:cNvPr>
          <p:cNvSpPr/>
          <p:nvPr/>
        </p:nvSpPr>
        <p:spPr>
          <a:xfrm>
            <a:off x="1730116" y="148490"/>
            <a:ext cx="921123" cy="531159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0EDD846C-CDEA-497F-B1A9-46BE3280836C}"/>
              </a:ext>
            </a:extLst>
          </p:cNvPr>
          <p:cNvSpPr/>
          <p:nvPr/>
        </p:nvSpPr>
        <p:spPr>
          <a:xfrm>
            <a:off x="437867" y="150637"/>
            <a:ext cx="921123" cy="531159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EA3EF22-492A-4FE4-88AB-8B49CDC1A9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625186"/>
            <a:ext cx="12205912" cy="637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1427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186E5103-B1BD-4D9C-B970-410805815D6C}"/>
              </a:ext>
            </a:extLst>
          </p:cNvPr>
          <p:cNvSpPr/>
          <p:nvPr/>
        </p:nvSpPr>
        <p:spPr>
          <a:xfrm>
            <a:off x="129824" y="607243"/>
            <a:ext cx="1669480" cy="612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YOOM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34F244-7CA1-4F65-B50A-09626A77B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2910" y="-201484"/>
            <a:ext cx="9454275" cy="704243"/>
          </a:xfrm>
        </p:spPr>
        <p:txBody>
          <a:bodyPr>
            <a:normAutofit/>
          </a:bodyPr>
          <a:lstStyle/>
          <a:p>
            <a:r>
              <a:rPr lang="en-US" altLang="zh-CN" sz="2400" dirty="0" err="1"/>
              <a:t>Vipkid</a:t>
            </a:r>
            <a:r>
              <a:rPr lang="en-US" altLang="zh-CN" sz="2400" dirty="0"/>
              <a:t>   </a:t>
            </a:r>
            <a:r>
              <a:rPr lang="zh-CN" altLang="en-US" sz="2400" dirty="0"/>
              <a:t>上课前检测（投影仪的麦克风）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9BF7C9-03AD-490B-AE34-F3D88A39B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150" y="3748929"/>
            <a:ext cx="507149" cy="42627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A430954-05C1-4360-A745-2AACB9D33F9C}"/>
              </a:ext>
            </a:extLst>
          </p:cNvPr>
          <p:cNvSpPr/>
          <p:nvPr/>
        </p:nvSpPr>
        <p:spPr>
          <a:xfrm>
            <a:off x="-13912" y="643468"/>
            <a:ext cx="12175574" cy="6272127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C5C2FCA-0BE0-4E5A-9FC2-4E5ED9AA11B2}"/>
              </a:ext>
            </a:extLst>
          </p:cNvPr>
          <p:cNvSpPr/>
          <p:nvPr/>
        </p:nvSpPr>
        <p:spPr>
          <a:xfrm>
            <a:off x="6032678" y="643468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我的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1080CC-423A-4512-8B2F-A73823908E85}"/>
              </a:ext>
            </a:extLst>
          </p:cNvPr>
          <p:cNvSpPr/>
          <p:nvPr/>
        </p:nvSpPr>
        <p:spPr>
          <a:xfrm>
            <a:off x="6892701" y="643470"/>
            <a:ext cx="102059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u="sng" dirty="0">
                <a:solidFill>
                  <a:schemeClr val="bg1"/>
                </a:solidFill>
              </a:rPr>
              <a:t>学习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B161092-8136-42A0-8A00-3385009873B4}"/>
              </a:ext>
            </a:extLst>
          </p:cNvPr>
          <p:cNvSpPr/>
          <p:nvPr/>
        </p:nvSpPr>
        <p:spPr>
          <a:xfrm>
            <a:off x="7913299" y="643470"/>
            <a:ext cx="101056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娱乐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52D1095F-2D01-4B46-AC51-793F6776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61" y="2184788"/>
            <a:ext cx="2547001" cy="18567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  <a:scene3d>
            <a:camera prst="orthographicFront"/>
            <a:lightRig rig="brightRoom" dir="t"/>
          </a:scene3d>
          <a:sp3d prstMaterial="plastic">
            <a:bevelT w="139700" h="139700" prst="divot"/>
          </a:sp3d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EF27FE2F-F8C3-468E-82C9-8C6FA7BBB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2464" y="2318432"/>
            <a:ext cx="2124836" cy="154352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4FE42F1-7003-4CF5-9A55-8523BB6EB7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1435" y="2298317"/>
            <a:ext cx="1993966" cy="1553578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D18474F2-D426-48E3-ABD2-4D6645E161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9536" y="2328490"/>
            <a:ext cx="1883885" cy="1533463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180E6E9C-D69C-442D-B959-B94A9C0187D7}"/>
              </a:ext>
            </a:extLst>
          </p:cNvPr>
          <p:cNvSpPr/>
          <p:nvPr/>
        </p:nvSpPr>
        <p:spPr>
          <a:xfrm>
            <a:off x="8930984" y="652079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市场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41BF689-8E61-4CA1-AC3D-C7881D94DDA9}"/>
              </a:ext>
            </a:extLst>
          </p:cNvPr>
          <p:cNvSpPr/>
          <p:nvPr/>
        </p:nvSpPr>
        <p:spPr>
          <a:xfrm>
            <a:off x="9880334" y="652079"/>
            <a:ext cx="1010112" cy="62688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CA0ABD6-1FED-4A2D-81B0-E8D0C4D2860F}"/>
              </a:ext>
            </a:extLst>
          </p:cNvPr>
          <p:cNvSpPr/>
          <p:nvPr/>
        </p:nvSpPr>
        <p:spPr>
          <a:xfrm>
            <a:off x="10898018" y="652079"/>
            <a:ext cx="1237061" cy="626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19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24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A621884-4D31-480D-BD0D-C26106FBD459}"/>
              </a:ext>
            </a:extLst>
          </p:cNvPr>
          <p:cNvSpPr/>
          <p:nvPr/>
        </p:nvSpPr>
        <p:spPr>
          <a:xfrm>
            <a:off x="9859778" y="643469"/>
            <a:ext cx="1010112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2F7D54ED-840D-431F-B8EC-716013B1C9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2912" y="4335628"/>
            <a:ext cx="1870387" cy="152303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5238D44-AB54-4967-AAC8-3AE8C7AB92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9131" y="4353729"/>
            <a:ext cx="1870387" cy="152303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1597E7D-4B99-406A-B027-EE36DCCD57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7533" y="4335628"/>
            <a:ext cx="1993966" cy="1523031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CE7CAFF0-6335-42BF-B508-3CC7B4092835}"/>
              </a:ext>
            </a:extLst>
          </p:cNvPr>
          <p:cNvSpPr/>
          <p:nvPr/>
        </p:nvSpPr>
        <p:spPr>
          <a:xfrm>
            <a:off x="1730116" y="148490"/>
            <a:ext cx="921123" cy="531159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0EDD846C-CDEA-497F-B1A9-46BE3280836C}"/>
              </a:ext>
            </a:extLst>
          </p:cNvPr>
          <p:cNvSpPr/>
          <p:nvPr/>
        </p:nvSpPr>
        <p:spPr>
          <a:xfrm>
            <a:off x="437867" y="150637"/>
            <a:ext cx="921123" cy="531159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F61E157-4B5C-4C38-A670-C7552C23F2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3912" y="643465"/>
            <a:ext cx="12205912" cy="629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536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186E5103-B1BD-4D9C-B970-410805815D6C}"/>
              </a:ext>
            </a:extLst>
          </p:cNvPr>
          <p:cNvSpPr/>
          <p:nvPr/>
        </p:nvSpPr>
        <p:spPr>
          <a:xfrm>
            <a:off x="129824" y="607243"/>
            <a:ext cx="1669480" cy="612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YOOM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34F244-7CA1-4F65-B50A-09626A77B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2910" y="-201484"/>
            <a:ext cx="9454275" cy="704243"/>
          </a:xfrm>
        </p:spPr>
        <p:txBody>
          <a:bodyPr>
            <a:normAutofit/>
          </a:bodyPr>
          <a:lstStyle/>
          <a:p>
            <a:r>
              <a:rPr lang="en-US" altLang="zh-CN" sz="2400" dirty="0" err="1"/>
              <a:t>Vipkid</a:t>
            </a:r>
            <a:r>
              <a:rPr lang="en-US" altLang="zh-CN" sz="2400" dirty="0"/>
              <a:t>   </a:t>
            </a:r>
            <a:r>
              <a:rPr lang="zh-CN" altLang="en-US" sz="2400" dirty="0"/>
              <a:t>上课前检测（支持网络功能）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9BF7C9-03AD-490B-AE34-F3D88A39B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150" y="3748929"/>
            <a:ext cx="507149" cy="42627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A430954-05C1-4360-A745-2AACB9D33F9C}"/>
              </a:ext>
            </a:extLst>
          </p:cNvPr>
          <p:cNvSpPr/>
          <p:nvPr/>
        </p:nvSpPr>
        <p:spPr>
          <a:xfrm>
            <a:off x="-13912" y="643468"/>
            <a:ext cx="12175574" cy="6272127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C5C2FCA-0BE0-4E5A-9FC2-4E5ED9AA11B2}"/>
              </a:ext>
            </a:extLst>
          </p:cNvPr>
          <p:cNvSpPr/>
          <p:nvPr/>
        </p:nvSpPr>
        <p:spPr>
          <a:xfrm>
            <a:off x="6032678" y="643468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我的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1080CC-423A-4512-8B2F-A73823908E85}"/>
              </a:ext>
            </a:extLst>
          </p:cNvPr>
          <p:cNvSpPr/>
          <p:nvPr/>
        </p:nvSpPr>
        <p:spPr>
          <a:xfrm>
            <a:off x="6892701" y="643470"/>
            <a:ext cx="102059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u="sng" dirty="0">
                <a:solidFill>
                  <a:schemeClr val="bg1"/>
                </a:solidFill>
              </a:rPr>
              <a:t>学习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B161092-8136-42A0-8A00-3385009873B4}"/>
              </a:ext>
            </a:extLst>
          </p:cNvPr>
          <p:cNvSpPr/>
          <p:nvPr/>
        </p:nvSpPr>
        <p:spPr>
          <a:xfrm>
            <a:off x="7913299" y="643470"/>
            <a:ext cx="1010568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娱乐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52D1095F-2D01-4B46-AC51-793F6776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61" y="2184788"/>
            <a:ext cx="2547001" cy="18567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  <a:scene3d>
            <a:camera prst="orthographicFront"/>
            <a:lightRig rig="brightRoom" dir="t"/>
          </a:scene3d>
          <a:sp3d prstMaterial="plastic">
            <a:bevelT w="139700" h="139700" prst="divot"/>
          </a:sp3d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EF27FE2F-F8C3-468E-82C9-8C6FA7BBB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2464" y="2318432"/>
            <a:ext cx="2124836" cy="154352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4FE42F1-7003-4CF5-9A55-8523BB6EB7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1435" y="2298317"/>
            <a:ext cx="1993966" cy="1553578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D18474F2-D426-48E3-ABD2-4D6645E161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9536" y="2328490"/>
            <a:ext cx="1883885" cy="1533463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180E6E9C-D69C-442D-B959-B94A9C0187D7}"/>
              </a:ext>
            </a:extLst>
          </p:cNvPr>
          <p:cNvSpPr/>
          <p:nvPr/>
        </p:nvSpPr>
        <p:spPr>
          <a:xfrm>
            <a:off x="8930984" y="652079"/>
            <a:ext cx="941777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市场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41BF689-8E61-4CA1-AC3D-C7881D94DDA9}"/>
              </a:ext>
            </a:extLst>
          </p:cNvPr>
          <p:cNvSpPr/>
          <p:nvPr/>
        </p:nvSpPr>
        <p:spPr>
          <a:xfrm>
            <a:off x="9880334" y="652079"/>
            <a:ext cx="1010112" cy="62688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CA0ABD6-1FED-4A2D-81B0-E8D0C4D2860F}"/>
              </a:ext>
            </a:extLst>
          </p:cNvPr>
          <p:cNvSpPr/>
          <p:nvPr/>
        </p:nvSpPr>
        <p:spPr>
          <a:xfrm>
            <a:off x="10898018" y="652079"/>
            <a:ext cx="1237061" cy="626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19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24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A621884-4D31-480D-BD0D-C26106FBD459}"/>
              </a:ext>
            </a:extLst>
          </p:cNvPr>
          <p:cNvSpPr/>
          <p:nvPr/>
        </p:nvSpPr>
        <p:spPr>
          <a:xfrm>
            <a:off x="9859778" y="643469"/>
            <a:ext cx="1010112" cy="62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设置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2F7D54ED-840D-431F-B8EC-716013B1C9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2912" y="4335628"/>
            <a:ext cx="1870387" cy="152303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5238D44-AB54-4967-AAC8-3AE8C7AB92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9131" y="4353729"/>
            <a:ext cx="1870387" cy="152303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1597E7D-4B99-406A-B027-EE36DCCD57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7533" y="4335628"/>
            <a:ext cx="1993966" cy="1523031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CE7CAFF0-6335-42BF-B508-3CC7B4092835}"/>
              </a:ext>
            </a:extLst>
          </p:cNvPr>
          <p:cNvSpPr/>
          <p:nvPr/>
        </p:nvSpPr>
        <p:spPr>
          <a:xfrm>
            <a:off x="1730116" y="148490"/>
            <a:ext cx="921123" cy="531159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0EDD846C-CDEA-497F-B1A9-46BE3280836C}"/>
              </a:ext>
            </a:extLst>
          </p:cNvPr>
          <p:cNvSpPr/>
          <p:nvPr/>
        </p:nvSpPr>
        <p:spPr>
          <a:xfrm>
            <a:off x="437867" y="150637"/>
            <a:ext cx="921123" cy="531159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410F167D-A690-4374-A0E4-FD332674CB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2125" y="607243"/>
            <a:ext cx="12192000" cy="679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5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B587811-4F94-4973-B947-70750BE0C22A}"/>
              </a:ext>
            </a:extLst>
          </p:cNvPr>
          <p:cNvSpPr/>
          <p:nvPr/>
        </p:nvSpPr>
        <p:spPr>
          <a:xfrm>
            <a:off x="1891662" y="1336010"/>
            <a:ext cx="9062258" cy="5415598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Wifi</a:t>
            </a:r>
            <a:r>
              <a:rPr lang="zh-CN" altLang="en-US" b="1" dirty="0">
                <a:solidFill>
                  <a:schemeClr val="bg1"/>
                </a:solidFill>
              </a:rPr>
              <a:t>设置中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34F244-7CA1-4F65-B50A-09626A77B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64160"/>
            <a:ext cx="9454275" cy="1171850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1.  </a:t>
            </a:r>
            <a:r>
              <a:rPr lang="zh-CN" altLang="en-US" sz="3600" dirty="0"/>
              <a:t>家长首次开机的一键设置（</a:t>
            </a:r>
            <a:r>
              <a:rPr lang="en-US" altLang="zh-CN" sz="3600" dirty="0"/>
              <a:t>1</a:t>
            </a:r>
            <a:r>
              <a:rPr lang="zh-CN" altLang="en-US" sz="3600" dirty="0"/>
              <a:t>）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9152648-EC9E-462C-A81B-091949FEF0F1}"/>
              </a:ext>
            </a:extLst>
          </p:cNvPr>
          <p:cNvSpPr/>
          <p:nvPr/>
        </p:nvSpPr>
        <p:spPr>
          <a:xfrm>
            <a:off x="2844846" y="1789857"/>
            <a:ext cx="2422562" cy="35130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002060"/>
                </a:solidFill>
              </a:rPr>
              <a:t>&lt; </a:t>
            </a:r>
            <a:r>
              <a:rPr lang="zh-CN" altLang="en-US" dirty="0">
                <a:solidFill>
                  <a:srgbClr val="002060"/>
                </a:solidFill>
              </a:rPr>
              <a:t>选取网络</a:t>
            </a:r>
            <a:endParaRPr lang="en-US" altLang="zh-CN" dirty="0">
              <a:solidFill>
                <a:srgbClr val="002060"/>
              </a:solidFill>
            </a:endParaRPr>
          </a:p>
          <a:p>
            <a:endParaRPr lang="en-US" altLang="zh-CN" dirty="0">
              <a:solidFill>
                <a:srgbClr val="002060"/>
              </a:solidFill>
            </a:endParaRPr>
          </a:p>
          <a:p>
            <a:endParaRPr lang="en-US" altLang="zh-CN" dirty="0">
              <a:solidFill>
                <a:srgbClr val="002060"/>
              </a:solidFill>
            </a:endParaRPr>
          </a:p>
          <a:p>
            <a:r>
              <a:rPr lang="en-US" altLang="zh-CN" dirty="0">
                <a:solidFill>
                  <a:srgbClr val="002060"/>
                </a:solidFill>
              </a:rPr>
              <a:t>TP_LINK_2.4G</a:t>
            </a:r>
          </a:p>
          <a:p>
            <a:r>
              <a:rPr lang="en-US" altLang="zh-CN" dirty="0">
                <a:solidFill>
                  <a:srgbClr val="002060"/>
                </a:solidFill>
              </a:rPr>
              <a:t> </a:t>
            </a:r>
          </a:p>
          <a:p>
            <a:r>
              <a:rPr lang="en-US" altLang="zh-CN" dirty="0">
                <a:solidFill>
                  <a:srgbClr val="002060"/>
                </a:solidFill>
              </a:rPr>
              <a:t> </a:t>
            </a:r>
          </a:p>
          <a:p>
            <a:endParaRPr lang="en-US" altLang="zh-CN" dirty="0">
              <a:solidFill>
                <a:srgbClr val="002060"/>
              </a:solidFill>
            </a:endParaRPr>
          </a:p>
          <a:p>
            <a:endParaRPr lang="en-US" altLang="zh-CN" dirty="0">
              <a:solidFill>
                <a:srgbClr val="002060"/>
              </a:solidFill>
            </a:endParaRPr>
          </a:p>
          <a:p>
            <a:r>
              <a:rPr lang="en-US" altLang="zh-CN" dirty="0">
                <a:solidFill>
                  <a:srgbClr val="002060"/>
                </a:solidFill>
              </a:rPr>
              <a:t>802 </a:t>
            </a:r>
          </a:p>
          <a:p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zh-CN" altLang="en-US" dirty="0">
              <a:solidFill>
                <a:srgbClr val="002060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686D69B-A62A-4DDD-B823-9B3ECC519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188" y="3770142"/>
            <a:ext cx="651184" cy="54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272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B587811-4F94-4973-B947-70750BE0C22A}"/>
              </a:ext>
            </a:extLst>
          </p:cNvPr>
          <p:cNvSpPr/>
          <p:nvPr/>
        </p:nvSpPr>
        <p:spPr>
          <a:xfrm>
            <a:off x="1891662" y="1336010"/>
            <a:ext cx="9062258" cy="5415598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Wifi</a:t>
            </a:r>
            <a:r>
              <a:rPr lang="zh-CN" altLang="en-US" b="1" dirty="0">
                <a:solidFill>
                  <a:schemeClr val="bg1"/>
                </a:solidFill>
              </a:rPr>
              <a:t>设置中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34F244-7CA1-4F65-B50A-09626A77B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64160"/>
            <a:ext cx="9454275" cy="1171850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1.  </a:t>
            </a:r>
            <a:r>
              <a:rPr lang="zh-CN" altLang="en-US" sz="3600" dirty="0"/>
              <a:t>家长首次开机的一键设置（</a:t>
            </a:r>
            <a:r>
              <a:rPr lang="en-US" altLang="zh-CN" sz="3600" dirty="0"/>
              <a:t>1</a:t>
            </a:r>
            <a:r>
              <a:rPr lang="zh-CN" altLang="en-US" sz="3600" dirty="0"/>
              <a:t>）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686D69B-A62A-4DDD-B823-9B3ECC519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188" y="3770142"/>
            <a:ext cx="651184" cy="54733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7C392DB-11A4-4F41-AF90-D4D8DAF46213}"/>
              </a:ext>
            </a:extLst>
          </p:cNvPr>
          <p:cNvSpPr/>
          <p:nvPr/>
        </p:nvSpPr>
        <p:spPr>
          <a:xfrm>
            <a:off x="2554706" y="1824338"/>
            <a:ext cx="2910242" cy="389160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</a:t>
            </a:r>
            <a:r>
              <a:rPr lang="en-US" altLang="zh-CN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altLang="zh-CN" dirty="0">
                <a:solidFill>
                  <a:srgbClr val="002060"/>
                </a:solidFill>
                <a:sym typeface="Wingdings" panose="05000000000000000000" pitchFamily="2" charset="2"/>
              </a:rPr>
              <a:t>  </a:t>
            </a:r>
          </a:p>
          <a:p>
            <a:r>
              <a:rPr lang="zh-CN" altLang="en-US" dirty="0">
                <a:solidFill>
                  <a:srgbClr val="002060"/>
                </a:solidFill>
              </a:rPr>
              <a:t>已选网络</a:t>
            </a:r>
            <a:endParaRPr lang="en-US" altLang="zh-CN" dirty="0">
              <a:solidFill>
                <a:srgbClr val="002060"/>
              </a:solidFill>
            </a:endParaRPr>
          </a:p>
          <a:p>
            <a:endParaRPr lang="en-US" altLang="zh-CN" dirty="0">
              <a:solidFill>
                <a:srgbClr val="002060"/>
              </a:solidFill>
            </a:endParaRPr>
          </a:p>
          <a:p>
            <a:endParaRPr lang="en-US" altLang="zh-CN" dirty="0">
              <a:solidFill>
                <a:srgbClr val="002060"/>
              </a:solidFill>
            </a:endParaRPr>
          </a:p>
          <a:p>
            <a:endParaRPr lang="en-US" altLang="zh-CN" dirty="0">
              <a:solidFill>
                <a:srgbClr val="002060"/>
              </a:solidFill>
            </a:endParaRPr>
          </a:p>
          <a:p>
            <a:r>
              <a:rPr lang="en-US" altLang="zh-CN" dirty="0">
                <a:solidFill>
                  <a:srgbClr val="002060"/>
                </a:solidFill>
              </a:rPr>
              <a:t> </a:t>
            </a:r>
          </a:p>
          <a:p>
            <a:r>
              <a:rPr lang="en-US" altLang="zh-CN" dirty="0">
                <a:solidFill>
                  <a:srgbClr val="002060"/>
                </a:solidFill>
              </a:rPr>
              <a:t> </a:t>
            </a:r>
          </a:p>
          <a:p>
            <a:r>
              <a:rPr lang="en-US" altLang="zh-CN" dirty="0">
                <a:solidFill>
                  <a:srgbClr val="002060"/>
                </a:solidFill>
              </a:rPr>
              <a:t> </a:t>
            </a:r>
          </a:p>
          <a:p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6DE2E46-985E-44EC-B119-5FF1C4F90692}"/>
              </a:ext>
            </a:extLst>
          </p:cNvPr>
          <p:cNvSpPr/>
          <p:nvPr/>
        </p:nvSpPr>
        <p:spPr>
          <a:xfrm>
            <a:off x="2734896" y="2989969"/>
            <a:ext cx="1369617" cy="347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TP_LINK_5G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450D0E7-8D1E-49BB-906A-4EAFC4B9F0C6}"/>
              </a:ext>
            </a:extLst>
          </p:cNvPr>
          <p:cNvSpPr/>
          <p:nvPr/>
        </p:nvSpPr>
        <p:spPr>
          <a:xfrm>
            <a:off x="2734896" y="3422314"/>
            <a:ext cx="2238895" cy="3478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密码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0671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B587811-4F94-4973-B947-70750BE0C22A}"/>
              </a:ext>
            </a:extLst>
          </p:cNvPr>
          <p:cNvSpPr/>
          <p:nvPr/>
        </p:nvSpPr>
        <p:spPr>
          <a:xfrm>
            <a:off x="1891662" y="1336010"/>
            <a:ext cx="9062258" cy="5415598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Wifi</a:t>
            </a:r>
            <a:r>
              <a:rPr lang="zh-CN" altLang="en-US" b="1" dirty="0">
                <a:solidFill>
                  <a:schemeClr val="bg1"/>
                </a:solidFill>
              </a:rPr>
              <a:t>设置中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34F244-7CA1-4F65-B50A-09626A77B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64160"/>
            <a:ext cx="9454275" cy="1171850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1.  </a:t>
            </a:r>
            <a:r>
              <a:rPr lang="zh-CN" altLang="en-US" sz="3600" dirty="0"/>
              <a:t>家长首次开机的一键设置（</a:t>
            </a:r>
            <a:r>
              <a:rPr lang="en-US" altLang="zh-CN" sz="3600" dirty="0"/>
              <a:t>1</a:t>
            </a:r>
            <a:r>
              <a:rPr lang="zh-CN" altLang="en-US" sz="3600" dirty="0"/>
              <a:t>）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686D69B-A62A-4DDD-B823-9B3ECC519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188" y="3770142"/>
            <a:ext cx="651184" cy="54733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7C392DB-11A4-4F41-AF90-D4D8DAF46213}"/>
              </a:ext>
            </a:extLst>
          </p:cNvPr>
          <p:cNvSpPr/>
          <p:nvPr/>
        </p:nvSpPr>
        <p:spPr>
          <a:xfrm>
            <a:off x="2554706" y="1824338"/>
            <a:ext cx="2910242" cy="389160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</a:t>
            </a:r>
            <a:r>
              <a:rPr lang="en-US" altLang="zh-CN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altLang="zh-CN" dirty="0">
                <a:solidFill>
                  <a:srgbClr val="002060"/>
                </a:solidFill>
                <a:sym typeface="Wingdings" panose="05000000000000000000" pitchFamily="2" charset="2"/>
              </a:rPr>
              <a:t>  </a:t>
            </a:r>
          </a:p>
          <a:p>
            <a:endParaRPr lang="en-US" altLang="zh-CN" dirty="0">
              <a:solidFill>
                <a:srgbClr val="002060"/>
              </a:solidFill>
            </a:endParaRPr>
          </a:p>
          <a:p>
            <a:endParaRPr lang="en-US" altLang="zh-CN" dirty="0">
              <a:solidFill>
                <a:srgbClr val="002060"/>
              </a:solidFill>
            </a:endParaRPr>
          </a:p>
          <a:p>
            <a:endParaRPr lang="en-US" altLang="zh-CN" dirty="0">
              <a:solidFill>
                <a:srgbClr val="002060"/>
              </a:solidFill>
            </a:endParaRPr>
          </a:p>
          <a:p>
            <a:r>
              <a:rPr lang="en-US" altLang="zh-CN" dirty="0">
                <a:solidFill>
                  <a:srgbClr val="002060"/>
                </a:solidFill>
              </a:rPr>
              <a:t> </a:t>
            </a:r>
          </a:p>
          <a:p>
            <a:r>
              <a:rPr lang="en-US" altLang="zh-CN" dirty="0">
                <a:solidFill>
                  <a:srgbClr val="002060"/>
                </a:solidFill>
              </a:rPr>
              <a:t> </a:t>
            </a:r>
          </a:p>
          <a:p>
            <a:r>
              <a:rPr lang="en-US" altLang="zh-CN" dirty="0">
                <a:solidFill>
                  <a:srgbClr val="002060"/>
                </a:solidFill>
              </a:rPr>
              <a:t> </a:t>
            </a:r>
          </a:p>
          <a:p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FB1FFF2-4A6F-4E73-BC04-3ACED0A8DE4A}"/>
              </a:ext>
            </a:extLst>
          </p:cNvPr>
          <p:cNvSpPr/>
          <p:nvPr/>
        </p:nvSpPr>
        <p:spPr>
          <a:xfrm>
            <a:off x="2760276" y="2990995"/>
            <a:ext cx="1809458" cy="625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TP_LINK_5G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A9F955C-B972-4DC9-8FE2-ECC5154DB646}"/>
              </a:ext>
            </a:extLst>
          </p:cNvPr>
          <p:cNvSpPr/>
          <p:nvPr/>
        </p:nvSpPr>
        <p:spPr>
          <a:xfrm>
            <a:off x="2840987" y="4722549"/>
            <a:ext cx="865909" cy="3740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连接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63F898D-B7EE-49CC-8AB8-809548492F81}"/>
              </a:ext>
            </a:extLst>
          </p:cNvPr>
          <p:cNvSpPr/>
          <p:nvPr/>
        </p:nvSpPr>
        <p:spPr>
          <a:xfrm>
            <a:off x="2760276" y="3574231"/>
            <a:ext cx="1809458" cy="625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网络已保存</a:t>
            </a:r>
            <a:endParaRPr lang="en-US" altLang="zh-CN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E8224B08-AC21-451E-9E26-21A8AE1EC9CA}"/>
              </a:ext>
            </a:extLst>
          </p:cNvPr>
          <p:cNvSpPr/>
          <p:nvPr/>
        </p:nvSpPr>
        <p:spPr>
          <a:xfrm>
            <a:off x="4021008" y="4727270"/>
            <a:ext cx="1165463" cy="36935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取消保存</a:t>
            </a:r>
          </a:p>
        </p:txBody>
      </p:sp>
    </p:spTree>
    <p:extLst>
      <p:ext uri="{BB962C8B-B14F-4D97-AF65-F5344CB8AC3E}">
        <p14:creationId xmlns:p14="http://schemas.microsoft.com/office/powerpoint/2010/main" val="3483754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B587811-4F94-4973-B947-70750BE0C22A}"/>
              </a:ext>
            </a:extLst>
          </p:cNvPr>
          <p:cNvSpPr/>
          <p:nvPr/>
        </p:nvSpPr>
        <p:spPr>
          <a:xfrm>
            <a:off x="1891662" y="1336010"/>
            <a:ext cx="9062258" cy="5415598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34F244-7CA1-4F65-B50A-09626A77B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64160"/>
            <a:ext cx="9454275" cy="1171850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1.  </a:t>
            </a:r>
            <a:r>
              <a:rPr lang="zh-CN" altLang="en-US" sz="3600" dirty="0"/>
              <a:t>家长首次开机的一键设置（</a:t>
            </a:r>
            <a:r>
              <a:rPr lang="en-US" altLang="zh-CN" sz="3600" dirty="0"/>
              <a:t>1</a:t>
            </a:r>
            <a:r>
              <a:rPr lang="zh-CN" altLang="en-US" sz="3600" dirty="0"/>
              <a:t>）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1AF1CBC-EDC6-4AA9-A479-27D21A014C93}"/>
              </a:ext>
            </a:extLst>
          </p:cNvPr>
          <p:cNvSpPr/>
          <p:nvPr/>
        </p:nvSpPr>
        <p:spPr>
          <a:xfrm>
            <a:off x="3085912" y="2251587"/>
            <a:ext cx="6537686" cy="28640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WIFI</a:t>
            </a:r>
            <a:r>
              <a:rPr lang="zh-CN" altLang="en-US" sz="2400" b="1" dirty="0">
                <a:solidFill>
                  <a:schemeClr val="bg1"/>
                </a:solidFill>
              </a:rPr>
              <a:t>配置成功！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87A01E7C-9A3F-4CF8-845B-39FDD6F34303}"/>
              </a:ext>
            </a:extLst>
          </p:cNvPr>
          <p:cNvSpPr/>
          <p:nvPr/>
        </p:nvSpPr>
        <p:spPr>
          <a:xfrm>
            <a:off x="7334188" y="5756786"/>
            <a:ext cx="1052764" cy="269478"/>
          </a:xfrm>
          <a:prstGeom prst="roundRect">
            <a:avLst/>
          </a:prstGeom>
          <a:solidFill>
            <a:schemeClr val="tx1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下一步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88240F5-F4E8-451D-8997-FE440356B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5768" y="3565608"/>
            <a:ext cx="651184" cy="54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00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8500</TotalTime>
  <Words>1697</Words>
  <Application>Microsoft Office PowerPoint</Application>
  <PresentationFormat>宽屏</PresentationFormat>
  <Paragraphs>802</Paragraphs>
  <Slides>58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63" baseType="lpstr">
      <vt:lpstr>等线</vt:lpstr>
      <vt:lpstr>等线 Light</vt:lpstr>
      <vt:lpstr>Arial</vt:lpstr>
      <vt:lpstr>Wingdings</vt:lpstr>
      <vt:lpstr>Office 主题​​</vt:lpstr>
      <vt:lpstr>1.  家长首次开机的一键设置（1）</vt:lpstr>
      <vt:lpstr>1.  家长首次开机的一键设置（1）</vt:lpstr>
      <vt:lpstr>1.  家长首次开机的一键设置（1）</vt:lpstr>
      <vt:lpstr>1.  家长首次开机的一键设置（1）</vt:lpstr>
      <vt:lpstr>1.  家长首次开机的一键设置（1）</vt:lpstr>
      <vt:lpstr>1.  家长首次开机的一键设置（1）</vt:lpstr>
      <vt:lpstr>1.  家长首次开机的一键设置（1）</vt:lpstr>
      <vt:lpstr>1.  家长首次开机的一键设置（1）</vt:lpstr>
      <vt:lpstr>1.  家长首次开机的一键设置（1）</vt:lpstr>
      <vt:lpstr>1.  家长首次开机的一键设置（1）</vt:lpstr>
      <vt:lpstr>系统的预装页面</vt:lpstr>
      <vt:lpstr>学习</vt:lpstr>
      <vt:lpstr>应用     打开</vt:lpstr>
      <vt:lpstr>Vipkid  打开界面</vt:lpstr>
      <vt:lpstr>Vipkid  某一课的菜单</vt:lpstr>
      <vt:lpstr>Vipkid   预习</vt:lpstr>
      <vt:lpstr>Vipkid   查看课件</vt:lpstr>
      <vt:lpstr>Vipkid   上课（支持键盘输入）</vt:lpstr>
      <vt:lpstr>Vipkid   作业</vt:lpstr>
      <vt:lpstr>Vipkid   课程回放</vt:lpstr>
      <vt:lpstr>Vipkid   应用退出（回到主菜单）</vt:lpstr>
      <vt:lpstr>娱乐</vt:lpstr>
      <vt:lpstr>应用</vt:lpstr>
      <vt:lpstr>应用  类别？</vt:lpstr>
      <vt:lpstr>应用</vt:lpstr>
      <vt:lpstr>应用</vt:lpstr>
      <vt:lpstr>应用</vt:lpstr>
      <vt:lpstr>应用     语音输入</vt:lpstr>
      <vt:lpstr>应用     键盘输入</vt:lpstr>
      <vt:lpstr>应用     下载</vt:lpstr>
      <vt:lpstr>应用     下载</vt:lpstr>
      <vt:lpstr>应用     打开</vt:lpstr>
      <vt:lpstr>应用     打开</vt:lpstr>
      <vt:lpstr>应用管理</vt:lpstr>
      <vt:lpstr>应用管理</vt:lpstr>
      <vt:lpstr>应用管理</vt:lpstr>
      <vt:lpstr>应用管理</vt:lpstr>
      <vt:lpstr>应用管理</vt:lpstr>
      <vt:lpstr>应用管理</vt:lpstr>
      <vt:lpstr>应用管理</vt:lpstr>
      <vt:lpstr>应用管理</vt:lpstr>
      <vt:lpstr>应用管理</vt:lpstr>
      <vt:lpstr>应用管理</vt:lpstr>
      <vt:lpstr>应用管理</vt:lpstr>
      <vt:lpstr>应用管理</vt:lpstr>
      <vt:lpstr>应用管理</vt:lpstr>
      <vt:lpstr>应用管理</vt:lpstr>
      <vt:lpstr>应用管理</vt:lpstr>
      <vt:lpstr>应用管理</vt:lpstr>
      <vt:lpstr>应用管理</vt:lpstr>
      <vt:lpstr>应用管理</vt:lpstr>
      <vt:lpstr>应用管理</vt:lpstr>
      <vt:lpstr>应用管理（待补充）</vt:lpstr>
      <vt:lpstr>Vipkid   上课前检测 （只会在第一次使用时进行测试）</vt:lpstr>
      <vt:lpstr>Vipkid   上课前检测（投影仪需打开耳机）</vt:lpstr>
      <vt:lpstr>Vipkid   上课前检测（ 投影仪需打开后置摄像头）</vt:lpstr>
      <vt:lpstr>Vipkid   上课前检测（投影仪的麦克风）</vt:lpstr>
      <vt:lpstr>Vipkid   上课前检测（支持网络功能）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pei</dc:creator>
  <cp:lastModifiedBy>pei</cp:lastModifiedBy>
  <cp:revision>259</cp:revision>
  <dcterms:created xsi:type="dcterms:W3CDTF">2017-09-21T01:28:35Z</dcterms:created>
  <dcterms:modified xsi:type="dcterms:W3CDTF">2018-05-07T05:25:57Z</dcterms:modified>
</cp:coreProperties>
</file>